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8" r:id="rId1"/>
    <p:sldMasterId id="2147483669" r:id="rId2"/>
  </p:sldMasterIdLst>
  <p:notesMasterIdLst>
    <p:notesMasterId r:id="rId32"/>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15:guide id="1" orient="horz" pos="162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p:normalViewPr>
    <p:restoredLeft sz="15620"/>
    <p:restoredTop sz="94660"/>
  </p:normalViewPr>
  <p:slideViewPr>
    <p:cSldViewPr snapToGrid="0">
      <p:cViewPr varScale="1">
        <p:scale>
          <a:sx n="87" d="100"/>
          <a:sy n="87" d="100"/>
        </p:scale>
        <p:origin x="-1360" y="-104"/>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notesMaster" Target="notesMasters/notesMaster1.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printerSettings" Target="printerSettings/printerSettings1.bin"/><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800" cy="45720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3" y="0"/>
            <a:ext cx="2971800" cy="457200"/>
          </a:xfrm>
          <a:prstGeom prst="rect">
            <a:avLst/>
          </a:prstGeom>
          <a:noFill/>
          <a:ln>
            <a:noFill/>
          </a:ln>
        </p:spPr>
        <p:txBody>
          <a:bodyPr spcFirstLastPara="1" wrap="square" lIns="91425" tIns="91425" rIns="91425" bIns="91425"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Shape 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800" cy="457200"/>
          </a:xfrm>
          <a:prstGeom prst="rect">
            <a:avLst/>
          </a:prstGeom>
          <a:noFill/>
          <a:ln>
            <a:noFill/>
          </a:ln>
        </p:spPr>
        <p:txBody>
          <a:bodyPr spcFirstLastPara="1" wrap="square" lIns="91425" tIns="91425" rIns="91425" bIns="91425"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spcAft>
                  <a:spcPts val="0"/>
                </a:spcAft>
                <a:buNone/>
              </a:p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2193349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 Id="rId3" Type="http://schemas.openxmlformats.org/officeDocument/2006/relationships/hyperlink" Target="https://giphy.com/gifs/EizPK3InQbrNK/links"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 Id="rId3" Type="http://schemas.openxmlformats.org/officeDocument/2006/relationships/hyperlink" Target="https://heinakroon.com/2012/10/20/the-uncanny-valley/"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 Id="rId3" Type="http://schemas.openxmlformats.org/officeDocument/2006/relationships/hyperlink" Target="https://paul-baxter.blogspot.co.uk/p/research-details.html"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 Id="rId3" Type="http://schemas.openxmlformats.org/officeDocument/2006/relationships/hyperlink" Target="https://spectrum.ieee.org/automaton/robotics/humanoids/next-generation-of-boston-dynamics-atlas-robot/"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 Id="rId3" Type="http://schemas.openxmlformats.org/officeDocument/2006/relationships/hyperlink" Target="https://arxiv.org/pdf/1803.09010.pdf"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 Id="rId3" Type="http://schemas.openxmlformats.org/officeDocument/2006/relationships/hyperlink" Target="https://www.parliament.uk/ai-committee"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 Id="rId3" Type="http://schemas.openxmlformats.org/officeDocument/2006/relationships/hyperlink" Target="https://www.theregister.co.uk/2018/04/18/boffins_break_into_brain_implant/"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independent.co.uk/life-style/gadgets-and-tech/news/facebook-artificial-intelligence-ai-chatbot-new-language-research-openai-google-a7869706.html" TargetMode="External"/><Relationship Id="rId4" Type="http://schemas.openxmlformats.org/officeDocument/2006/relationships/hyperlink" Target="https://www.cnbc.com/2017/08/01/facebook-ai-experiment-did-not-end-because-bots-invented-own-language.html" TargetMode="External"/><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 Id="rId3" Type="http://schemas.openxmlformats.org/officeDocument/2006/relationships/hyperlink" Target="https://www.vice.com/en_us/article/evqqy7/the-future-of-war-is-autonomous-killer-robots-battling-to-the-death"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6" name="Shape 1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100" b="0" i="0" u="none" strike="noStrike" cap="none">
                <a:solidFill>
                  <a:schemeClr val="dk1"/>
                </a:solidFill>
                <a:latin typeface="Arial"/>
                <a:ea typeface="Arial"/>
                <a:cs typeface="Arial"/>
                <a:sym typeface="Arial"/>
              </a:rPr>
              <a:t>We’re headquartered in New York with volunteer-run Chapters doing projects as well in San Francisco, DC, Bangalore, Singapore and the UK.</a:t>
            </a:r>
            <a:endParaRPr sz="1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100" b="0" i="0" u="none" strike="noStrike" cap="none">
                <a:solidFill>
                  <a:schemeClr val="dk1"/>
                </a:solidFill>
                <a:latin typeface="Arial"/>
                <a:ea typeface="Arial"/>
                <a:cs typeface="Arial"/>
                <a:sym typeface="Arial"/>
              </a:rPr>
              <a:t>From helping Amnesty International predict human rights violations to using satellite imagery to help the World Bank estimate poverty to using open city data to help the American Red Cross predict where fires are most likely to occur, we have completed over 70 projects delivering over $5 million in pro bono to organizations worldwide. </a:t>
            </a:r>
            <a:endParaRPr sz="1100" b="0" i="0" u="none" strike="noStrike" cap="none">
              <a:solidFill>
                <a:schemeClr val="dk1"/>
              </a:solidFill>
              <a:latin typeface="Arial"/>
              <a:ea typeface="Arial"/>
              <a:cs typeface="Arial"/>
              <a:sym typeface="Arial"/>
            </a:endParaRPr>
          </a:p>
        </p:txBody>
      </p:sp>
      <p:sp>
        <p:nvSpPr>
          <p:cNvPr id="191" name="Shape 1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Shape 211"/>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212" name="Shape 2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Shape 217"/>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218" name="Shape 2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Shape 223"/>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224" name="Shape 2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230" name="Shape 2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Shape 2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Shape 236"/>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As an example of this, we scoped a project with a national mental health charity. </a:t>
            </a:r>
            <a:endParaRPr sz="1200" b="0" i="0" u="none" strike="noStrike" cap="none">
              <a:solidFill>
                <a:schemeClr val="dk1"/>
              </a:solidFill>
              <a:latin typeface="Calibri"/>
              <a:ea typeface="Calibri"/>
              <a:cs typeface="Calibri"/>
              <a:sym typeface="Calibri"/>
            </a:endParaRPr>
          </a:p>
        </p:txBody>
      </p:sp>
      <p:sp>
        <p:nvSpPr>
          <p:cNvPr id="237" name="Shape 237"/>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spcAft>
                  <a:spcPts val="0"/>
                </a:spcAft>
                <a:buNone/>
              </a:pPr>
              <a:t>15</a:t>
            </a:fld>
            <a:endParaRPr sz="1200">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Shape 242"/>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243" name="Shape 2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Shape 2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Shape 249"/>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As an example of this, we scoped a project with a national mental health charity. </a:t>
            </a:r>
            <a:endParaRPr sz="1200" b="0" i="0" u="none" strike="noStrike" cap="none">
              <a:solidFill>
                <a:schemeClr val="dk1"/>
              </a:solidFill>
              <a:latin typeface="Calibri"/>
              <a:ea typeface="Calibri"/>
              <a:cs typeface="Calibri"/>
              <a:sym typeface="Calibri"/>
            </a:endParaRPr>
          </a:p>
        </p:txBody>
      </p:sp>
      <p:sp>
        <p:nvSpPr>
          <p:cNvPr id="250" name="Shape 250"/>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spcAft>
                  <a:spcPts val="0"/>
                </a:spcAft>
                <a:buNone/>
              </a:pPr>
              <a:t>17</a:t>
            </a:fld>
            <a:endParaRPr sz="1200">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Shape 2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 name="Shape 256"/>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As an example of this, we scoped a project with a national mental health charity. </a:t>
            </a:r>
            <a:endParaRPr sz="1200" b="0" i="0" u="none" strike="noStrike" cap="none">
              <a:solidFill>
                <a:schemeClr val="dk1"/>
              </a:solidFill>
              <a:latin typeface="Calibri"/>
              <a:ea typeface="Calibri"/>
              <a:cs typeface="Calibri"/>
              <a:sym typeface="Calibri"/>
            </a:endParaRPr>
          </a:p>
        </p:txBody>
      </p:sp>
      <p:sp>
        <p:nvSpPr>
          <p:cNvPr id="257" name="Shape 257"/>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spcAft>
                  <a:spcPts val="0"/>
                </a:spcAft>
                <a:buNone/>
              </a:pPr>
              <a:t>18</a:t>
            </a:fld>
            <a:endParaRPr sz="1200">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Shape 2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3" name="Shape 26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u="sng">
                <a:solidFill>
                  <a:schemeClr val="hlink"/>
                </a:solidFill>
                <a:hlinkClick r:id="rId3"/>
              </a:rPr>
              <a:t>https://giphy.com/gifs/EizPK3InQbrNK/links</a:t>
            </a:r>
            <a:r>
              <a:rPr lang="en-US"/>
              <a:t> </a:t>
            </a:r>
            <a:endParaRPr/>
          </a:p>
        </p:txBody>
      </p:sp>
      <p:sp>
        <p:nvSpPr>
          <p:cNvPr id="264" name="Shape 264"/>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rtl="0">
              <a:spcBef>
                <a:spcPts val="0"/>
              </a:spcBef>
              <a:spcAft>
                <a:spcPts val="0"/>
              </a:spcAft>
              <a:buNone/>
            </a:pPr>
            <a:fld id="{00000000-1234-1234-1234-123412341234}" type="slidenum">
              <a:rPr lang="en-US"/>
              <a:pPr marL="0" lvl="0" indent="0" rtl="0">
                <a:spcBef>
                  <a:spcPts val="0"/>
                </a:spcBef>
                <a:spcAft>
                  <a:spcPts val="0"/>
                </a:spcAft>
                <a:buNone/>
              </a:pPr>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143" name="Shape 1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Shape 2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0" name="Shape 27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u="sng">
                <a:solidFill>
                  <a:schemeClr val="hlink"/>
                </a:solidFill>
                <a:hlinkClick r:id="rId3"/>
              </a:rPr>
              <a:t>https://heinakroon.com/2012/10/20/the-uncanny-valley/</a:t>
            </a:r>
            <a:r>
              <a:rPr lang="en-US"/>
              <a:t> </a:t>
            </a:r>
            <a:endParaRPr/>
          </a:p>
        </p:txBody>
      </p:sp>
      <p:sp>
        <p:nvSpPr>
          <p:cNvPr id="271" name="Shape 271"/>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pPr marL="0" lvl="0" indent="0">
                <a:spcBef>
                  <a:spcPts val="0"/>
                </a:spcBef>
                <a:spcAft>
                  <a:spcPts val="0"/>
                </a:spcAft>
                <a:buClr>
                  <a:srgbClr val="000000"/>
                </a:buClr>
                <a:buFont typeface="Arial"/>
                <a:buNone/>
              </a:pPr>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Shape 2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7" name="Shape 27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u="sng">
                <a:solidFill>
                  <a:schemeClr val="hlink"/>
                </a:solidFill>
                <a:hlinkClick r:id="rId3"/>
              </a:rPr>
              <a:t>https://paul-baxter.blogspot.co.uk/p/research-details.html</a:t>
            </a:r>
            <a:r>
              <a:rPr lang="en-US"/>
              <a:t> </a:t>
            </a:r>
            <a:endParaRPr/>
          </a:p>
        </p:txBody>
      </p:sp>
      <p:sp>
        <p:nvSpPr>
          <p:cNvPr id="278" name="Shape 278"/>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rtl="0">
              <a:spcBef>
                <a:spcPts val="0"/>
              </a:spcBef>
              <a:spcAft>
                <a:spcPts val="0"/>
              </a:spcAft>
              <a:buNone/>
            </a:pPr>
            <a:fld id="{00000000-1234-1234-1234-123412341234}" type="slidenum">
              <a:rPr lang="en-US"/>
              <a:pPr marL="0" lvl="0" indent="0" rtl="0">
                <a:spcBef>
                  <a:spcPts val="0"/>
                </a:spcBef>
                <a:spcAft>
                  <a:spcPts val="0"/>
                </a:spcAft>
                <a:buNone/>
              </a:pPr>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Shape 2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4" name="Shape 28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285" name="Shape 285"/>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rtl="0">
              <a:spcBef>
                <a:spcPts val="0"/>
              </a:spcBef>
              <a:spcAft>
                <a:spcPts val="0"/>
              </a:spcAft>
              <a:buNone/>
            </a:pPr>
            <a:fld id="{00000000-1234-1234-1234-123412341234}" type="slidenum">
              <a:rPr lang="en-US"/>
              <a:pPr marL="0" lvl="0" indent="0" rtl="0">
                <a:spcBef>
                  <a:spcPts val="0"/>
                </a:spcBef>
                <a:spcAft>
                  <a:spcPts val="0"/>
                </a:spcAft>
                <a:buNone/>
              </a:pPr>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Shape 2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1" name="Shape 29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292" name="Shape 292"/>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rtl="0">
              <a:spcBef>
                <a:spcPts val="0"/>
              </a:spcBef>
              <a:spcAft>
                <a:spcPts val="0"/>
              </a:spcAft>
              <a:buNone/>
            </a:pPr>
            <a:fld id="{00000000-1234-1234-1234-123412341234}" type="slidenum">
              <a:rPr lang="en-US"/>
              <a:pPr marL="0" lvl="0" indent="0" rtl="0">
                <a:spcBef>
                  <a:spcPts val="0"/>
                </a:spcBef>
                <a:spcAft>
                  <a:spcPts val="0"/>
                </a:spcAft>
                <a:buNone/>
              </a:pPr>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Shape 2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8" name="Shape 29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u="sng">
                <a:solidFill>
                  <a:schemeClr val="hlink"/>
                </a:solidFill>
                <a:hlinkClick r:id="rId3"/>
              </a:rPr>
              <a:t>https://spectrum.ieee.org/automaton/robotics/humanoids/next-generation-of-boston-dynamics-atlas-robot/</a:t>
            </a:r>
            <a:r>
              <a:rPr lang="en-US"/>
              <a:t> </a:t>
            </a:r>
            <a:endParaRPr/>
          </a:p>
        </p:txBody>
      </p:sp>
      <p:sp>
        <p:nvSpPr>
          <p:cNvPr id="299" name="Shape 299"/>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rtl="0">
              <a:spcBef>
                <a:spcPts val="0"/>
              </a:spcBef>
              <a:spcAft>
                <a:spcPts val="0"/>
              </a:spcAft>
              <a:buNone/>
            </a:pPr>
            <a:fld id="{00000000-1234-1234-1234-123412341234}" type="slidenum">
              <a:rPr lang="en-US"/>
              <a:pPr marL="0" lvl="0" indent="0" rtl="0">
                <a:spcBef>
                  <a:spcPts val="0"/>
                </a:spcBef>
                <a:spcAft>
                  <a:spcPts val="0"/>
                </a:spcAft>
                <a:buNone/>
              </a:pPr>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Shape 3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5" name="Shape 30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306" name="Shape 306"/>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rtl="0">
              <a:spcBef>
                <a:spcPts val="0"/>
              </a:spcBef>
              <a:spcAft>
                <a:spcPts val="0"/>
              </a:spcAft>
              <a:buNone/>
            </a:pPr>
            <a:fld id="{00000000-1234-1234-1234-123412341234}" type="slidenum">
              <a:rPr lang="en-US"/>
              <a:pPr marL="0" lvl="0" indent="0" rtl="0">
                <a:spcBef>
                  <a:spcPts val="0"/>
                </a:spcBef>
                <a:spcAft>
                  <a:spcPts val="0"/>
                </a:spcAft>
                <a:buNone/>
              </a:pPr>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Shape 3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3" name="Shape 31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314" name="Shape 314"/>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rtl="0">
              <a:spcBef>
                <a:spcPts val="0"/>
              </a:spcBef>
              <a:spcAft>
                <a:spcPts val="0"/>
              </a:spcAft>
              <a:buNone/>
            </a:pPr>
            <a:fld id="{00000000-1234-1234-1234-123412341234}" type="slidenum">
              <a:rPr lang="en-US"/>
              <a:pPr marL="0" lvl="0" indent="0" rtl="0">
                <a:spcBef>
                  <a:spcPts val="0"/>
                </a:spcBef>
                <a:spcAft>
                  <a:spcPts val="0"/>
                </a:spcAft>
                <a:buNone/>
              </a:pPr>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Shape 3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2" name="Shape 32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a:t>see also Datasheets for Datasets </a:t>
            </a:r>
            <a:r>
              <a:rPr lang="en-US" u="sng">
                <a:solidFill>
                  <a:schemeClr val="hlink"/>
                </a:solidFill>
                <a:hlinkClick r:id="rId3"/>
              </a:rPr>
              <a:t>https://arxiv.org/pdf/1803.09010.pdf</a:t>
            </a:r>
            <a:r>
              <a:rPr lang="en-US"/>
              <a:t> </a:t>
            </a:r>
            <a:endParaRPr/>
          </a:p>
        </p:txBody>
      </p:sp>
      <p:sp>
        <p:nvSpPr>
          <p:cNvPr id="323" name="Shape 323"/>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rtl="0">
              <a:spcBef>
                <a:spcPts val="0"/>
              </a:spcBef>
              <a:spcAft>
                <a:spcPts val="0"/>
              </a:spcAft>
              <a:buNone/>
            </a:pPr>
            <a:fld id="{00000000-1234-1234-1234-123412341234}" type="slidenum">
              <a:rPr lang="en-US"/>
              <a:pPr marL="0" lvl="0" indent="0" rtl="0">
                <a:spcBef>
                  <a:spcPts val="0"/>
                </a:spcBef>
                <a:spcAft>
                  <a:spcPts val="0"/>
                </a:spcAft>
                <a:buNone/>
              </a:pPr>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Shape 329"/>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0" name="Shape 3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Shape 335"/>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336" name="Shape 3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9" name="Shape 14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a:t>Reaction to House of Lords AI report </a:t>
            </a:r>
            <a:r>
              <a:rPr lang="en-US" u="sng">
                <a:solidFill>
                  <a:schemeClr val="hlink"/>
                </a:solidFill>
                <a:hlinkClick r:id="rId3"/>
              </a:rPr>
              <a:t>https://www.parliament.uk/ai-committee</a:t>
            </a:r>
            <a:r>
              <a:rPr lang="en-US"/>
              <a:t> </a:t>
            </a:r>
            <a:endParaRPr/>
          </a:p>
        </p:txBody>
      </p:sp>
      <p:sp>
        <p:nvSpPr>
          <p:cNvPr id="150" name="Shape 150"/>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rtl="0">
              <a:spcBef>
                <a:spcPts val="0"/>
              </a:spcBef>
              <a:spcAft>
                <a:spcPts val="0"/>
              </a:spcAft>
              <a:buNone/>
            </a:pPr>
            <a:fld id="{00000000-1234-1234-1234-123412341234}" type="slidenum">
              <a:rPr lang="en-US"/>
              <a:pPr marL="0" lvl="0" indent="0" rtl="0">
                <a:spcBef>
                  <a:spcPts val="0"/>
                </a:spcBef>
                <a:spcAft>
                  <a:spcPts val="0"/>
                </a:spcAft>
                <a:buNone/>
              </a:pPr>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Shape 1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5" name="Shape 15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u="sng">
                <a:solidFill>
                  <a:schemeClr val="hlink"/>
                </a:solidFill>
                <a:hlinkClick r:id="rId3"/>
              </a:rPr>
              <a:t>https://www.theregister.co.uk/2018/04/18/boffins_break_into_brain_implant/</a:t>
            </a:r>
            <a:endParaRPr/>
          </a:p>
          <a:p>
            <a:pPr marL="0" lvl="0" indent="0">
              <a:spcBef>
                <a:spcPts val="0"/>
              </a:spcBef>
              <a:spcAft>
                <a:spcPts val="0"/>
              </a:spcAft>
              <a:buNone/>
            </a:pPr>
            <a:endParaRPr/>
          </a:p>
        </p:txBody>
      </p:sp>
      <p:sp>
        <p:nvSpPr>
          <p:cNvPr id="156" name="Shape 156"/>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pPr marL="0" lvl="0" indent="0">
                <a:spcBef>
                  <a:spcPts val="0"/>
                </a:spcBef>
                <a:spcAft>
                  <a:spcPts val="0"/>
                </a:spcAft>
                <a:buClr>
                  <a:srgbClr val="000000"/>
                </a:buClr>
                <a:buFont typeface="Arial"/>
                <a:buNone/>
              </a:pPr>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1" name="Shape 16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a:t>In a Facebook research experiment, AI agents in a negotiation swiftly developed a language that only they understood, prompting alarmist headlines. </a:t>
            </a:r>
            <a:r>
              <a:rPr lang="en-US" u="sng">
                <a:solidFill>
                  <a:schemeClr val="hlink"/>
                </a:solidFill>
                <a:hlinkClick r:id="rId3"/>
              </a:rPr>
              <a:t>https://www.independent.co.uk/life-style/gadgets-and-tech/news/facebook-artificial-intelligence-ai-chatbot-new-language-research-openai-google-a7869706.html</a:t>
            </a:r>
            <a:endParaRPr/>
          </a:p>
          <a:p>
            <a:pPr marL="0" lvl="0" indent="0">
              <a:spcBef>
                <a:spcPts val="0"/>
              </a:spcBef>
              <a:spcAft>
                <a:spcPts val="0"/>
              </a:spcAft>
              <a:buNone/>
            </a:pPr>
            <a:r>
              <a:rPr lang="en-US"/>
              <a:t>(The study actually finished as planned: </a:t>
            </a:r>
            <a:r>
              <a:rPr lang="en-US" u="sng">
                <a:solidFill>
                  <a:schemeClr val="hlink"/>
                </a:solidFill>
                <a:hlinkClick r:id="rId4"/>
              </a:rPr>
              <a:t>https://www.cnbc.com/2017/08/01/facebook-ai-experiment-did-not-end-because-bots-invented-own-language.html</a:t>
            </a:r>
            <a:r>
              <a:rPr lang="en-US"/>
              <a:t>) </a:t>
            </a:r>
            <a:endParaRPr/>
          </a:p>
        </p:txBody>
      </p:sp>
      <p:sp>
        <p:nvSpPr>
          <p:cNvPr id="162" name="Shape 162"/>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pPr marL="0" lvl="0" indent="0">
                <a:spcBef>
                  <a:spcPts val="0"/>
                </a:spcBef>
                <a:spcAft>
                  <a:spcPts val="0"/>
                </a:spcAft>
                <a:buClr>
                  <a:srgbClr val="000000"/>
                </a:buClr>
                <a:buFont typeface="Arial"/>
                <a:buNone/>
              </a:pPr>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Shape 1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8" name="Shape 16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u="sng">
                <a:solidFill>
                  <a:schemeClr val="hlink"/>
                </a:solidFill>
                <a:hlinkClick r:id="rId3"/>
              </a:rPr>
              <a:t>https://www.vice.com/en_us/article/evqqy7/the-future-of-war-is-autonomous-killer-robots-battling-to-the-death</a:t>
            </a:r>
            <a:endParaRPr/>
          </a:p>
          <a:p>
            <a:pPr marL="0" lvl="0" indent="0">
              <a:spcBef>
                <a:spcPts val="0"/>
              </a:spcBef>
              <a:spcAft>
                <a:spcPts val="0"/>
              </a:spcAft>
              <a:buNone/>
            </a:pPr>
            <a:endParaRPr/>
          </a:p>
        </p:txBody>
      </p:sp>
      <p:sp>
        <p:nvSpPr>
          <p:cNvPr id="169" name="Shape 169"/>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pPr marL="0" lvl="0" indent="0">
                <a:spcBef>
                  <a:spcPts val="0"/>
                </a:spcBef>
                <a:spcAft>
                  <a:spcPts val="0"/>
                </a:spcAft>
                <a:buClr>
                  <a:srgbClr val="000000"/>
                </a:buClr>
                <a:buFont typeface="Arial"/>
                <a:buNone/>
              </a:pPr>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4" name="Shape 17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75" name="Shape 175"/>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pPr marL="0" lvl="0" indent="0">
                <a:spcBef>
                  <a:spcPts val="0"/>
                </a:spcBef>
                <a:spcAft>
                  <a:spcPts val="0"/>
                </a:spcAft>
                <a:buClr>
                  <a:srgbClr val="000000"/>
                </a:buClr>
                <a:buFont typeface="Arial"/>
                <a:buNone/>
              </a:pPr>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Shape 1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0" name="Shape 18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81" name="Shape 181"/>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rtl="0">
              <a:spcBef>
                <a:spcPts val="0"/>
              </a:spcBef>
              <a:spcAft>
                <a:spcPts val="0"/>
              </a:spcAft>
              <a:buClr>
                <a:srgbClr val="000000"/>
              </a:buClr>
              <a:buFont typeface="Arial"/>
              <a:buNone/>
            </a:pPr>
            <a:fld id="{00000000-1234-1234-1234-123412341234}" type="slidenum">
              <a:rPr lang="en-US"/>
              <a:pPr marL="0" lvl="0" indent="0" rtl="0">
                <a:spcBef>
                  <a:spcPts val="0"/>
                </a:spcBef>
                <a:spcAft>
                  <a:spcPts val="0"/>
                </a:spcAft>
                <a:buClr>
                  <a:srgbClr val="000000"/>
                </a:buClr>
                <a:buFont typeface="Arial"/>
                <a:buNone/>
              </a:pPr>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6" name="Shape 1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 name="Shape 17"/>
          <p:cNvSpPr txBox="1">
            <a:spLocks noGrp="1"/>
          </p:cNvSpPr>
          <p:nvPr>
            <p:ph type="body" idx="1"/>
          </p:nvPr>
        </p:nvSpPr>
        <p:spPr>
          <a:xfrm>
            <a:off x="457200" y="1200150"/>
            <a:ext cx="8229600" cy="33945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18" name="Shape 18"/>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9" name="Shape 19"/>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20" name="Shape 20"/>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4" name="Shape 74"/>
          <p:cNvSpPr txBox="1">
            <a:spLocks noGrp="1"/>
          </p:cNvSpPr>
          <p:nvPr>
            <p:ph type="body" idx="1"/>
          </p:nvPr>
        </p:nvSpPr>
        <p:spPr>
          <a:xfrm rot="5400000">
            <a:off x="2874750" y="-1217400"/>
            <a:ext cx="3394500" cy="82296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75" name="Shape 75"/>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76" name="Shape 76"/>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77" name="Shape 77"/>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chemeClr val="lt1"/>
                </a:solidFill>
                <a:latin typeface="Calibri"/>
                <a:ea typeface="Calibri"/>
                <a:cs typeface="Calibri"/>
                <a:sym typeface="Calibri"/>
              </a:defRPr>
            </a:lvl1pPr>
            <a:lvl2pPr marL="0" marR="0" lvl="1" indent="0" algn="r" rtl="0">
              <a:spcBef>
                <a:spcPts val="0"/>
              </a:spcBef>
              <a:buNone/>
              <a:defRPr sz="1200">
                <a:solidFill>
                  <a:schemeClr val="lt1"/>
                </a:solidFill>
                <a:latin typeface="Calibri"/>
                <a:ea typeface="Calibri"/>
                <a:cs typeface="Calibri"/>
                <a:sym typeface="Calibri"/>
              </a:defRPr>
            </a:lvl2pPr>
            <a:lvl3pPr marL="0" marR="0" lvl="2" indent="0" algn="r" rtl="0">
              <a:spcBef>
                <a:spcPts val="0"/>
              </a:spcBef>
              <a:buNone/>
              <a:defRPr sz="1200">
                <a:solidFill>
                  <a:schemeClr val="lt1"/>
                </a:solidFill>
                <a:latin typeface="Calibri"/>
                <a:ea typeface="Calibri"/>
                <a:cs typeface="Calibri"/>
                <a:sym typeface="Calibri"/>
              </a:defRPr>
            </a:lvl3pPr>
            <a:lvl4pPr marL="0" marR="0" lvl="3" indent="0" algn="r" rtl="0">
              <a:spcBef>
                <a:spcPts val="0"/>
              </a:spcBef>
              <a:buNone/>
              <a:defRPr sz="1200">
                <a:solidFill>
                  <a:schemeClr val="lt1"/>
                </a:solidFill>
                <a:latin typeface="Calibri"/>
                <a:ea typeface="Calibri"/>
                <a:cs typeface="Calibri"/>
                <a:sym typeface="Calibri"/>
              </a:defRPr>
            </a:lvl4pPr>
            <a:lvl5pPr marL="0" marR="0" lvl="4" indent="0" algn="r" rtl="0">
              <a:spcBef>
                <a:spcPts val="0"/>
              </a:spcBef>
              <a:buNone/>
              <a:defRPr sz="1200">
                <a:solidFill>
                  <a:schemeClr val="lt1"/>
                </a:solidFill>
                <a:latin typeface="Calibri"/>
                <a:ea typeface="Calibri"/>
                <a:cs typeface="Calibri"/>
                <a:sym typeface="Calibri"/>
              </a:defRPr>
            </a:lvl5pPr>
            <a:lvl6pPr marL="0" marR="0" lvl="5" indent="0" algn="r" rtl="0">
              <a:spcBef>
                <a:spcPts val="0"/>
              </a:spcBef>
              <a:buNone/>
              <a:defRPr sz="1200">
                <a:solidFill>
                  <a:schemeClr val="lt1"/>
                </a:solidFill>
                <a:latin typeface="Calibri"/>
                <a:ea typeface="Calibri"/>
                <a:cs typeface="Calibri"/>
                <a:sym typeface="Calibri"/>
              </a:defRPr>
            </a:lvl6pPr>
            <a:lvl7pPr marL="0" marR="0" lvl="6" indent="0" algn="r" rtl="0">
              <a:spcBef>
                <a:spcPts val="0"/>
              </a:spcBef>
              <a:buNone/>
              <a:defRPr sz="1200">
                <a:solidFill>
                  <a:schemeClr val="lt1"/>
                </a:solidFill>
                <a:latin typeface="Calibri"/>
                <a:ea typeface="Calibri"/>
                <a:cs typeface="Calibri"/>
                <a:sym typeface="Calibri"/>
              </a:defRPr>
            </a:lvl7pPr>
            <a:lvl8pPr marL="0" marR="0" lvl="7" indent="0" algn="r" rtl="0">
              <a:spcBef>
                <a:spcPts val="0"/>
              </a:spcBef>
              <a:buNone/>
              <a:defRPr sz="1200">
                <a:solidFill>
                  <a:schemeClr val="lt1"/>
                </a:solidFill>
                <a:latin typeface="Calibri"/>
                <a:ea typeface="Calibri"/>
                <a:cs typeface="Calibri"/>
                <a:sym typeface="Calibri"/>
              </a:defRPr>
            </a:lvl8pPr>
            <a:lvl9pPr marL="0" marR="0" lvl="8" indent="0" algn="r" rtl="0">
              <a:spcBef>
                <a:spcPts val="0"/>
              </a:spcBef>
              <a:buNone/>
              <a:defRPr sz="1200">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5463750" y="1371628"/>
            <a:ext cx="4388700" cy="20574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0" name="Shape 80"/>
          <p:cNvSpPr txBox="1">
            <a:spLocks noGrp="1"/>
          </p:cNvSpPr>
          <p:nvPr>
            <p:ph type="body" idx="1"/>
          </p:nvPr>
        </p:nvSpPr>
        <p:spPr>
          <a:xfrm rot="5400000">
            <a:off x="1272750" y="-609572"/>
            <a:ext cx="4388700" cy="60198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81" name="Shape 81"/>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82" name="Shape 82"/>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83" name="Shape 8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chemeClr val="lt1"/>
                </a:solidFill>
                <a:latin typeface="Calibri"/>
                <a:ea typeface="Calibri"/>
                <a:cs typeface="Calibri"/>
                <a:sym typeface="Calibri"/>
              </a:defRPr>
            </a:lvl1pPr>
            <a:lvl2pPr marL="0" marR="0" lvl="1" indent="0" algn="r" rtl="0">
              <a:spcBef>
                <a:spcPts val="0"/>
              </a:spcBef>
              <a:buNone/>
              <a:defRPr sz="1200">
                <a:solidFill>
                  <a:schemeClr val="lt1"/>
                </a:solidFill>
                <a:latin typeface="Calibri"/>
                <a:ea typeface="Calibri"/>
                <a:cs typeface="Calibri"/>
                <a:sym typeface="Calibri"/>
              </a:defRPr>
            </a:lvl2pPr>
            <a:lvl3pPr marL="0" marR="0" lvl="2" indent="0" algn="r" rtl="0">
              <a:spcBef>
                <a:spcPts val="0"/>
              </a:spcBef>
              <a:buNone/>
              <a:defRPr sz="1200">
                <a:solidFill>
                  <a:schemeClr val="lt1"/>
                </a:solidFill>
                <a:latin typeface="Calibri"/>
                <a:ea typeface="Calibri"/>
                <a:cs typeface="Calibri"/>
                <a:sym typeface="Calibri"/>
              </a:defRPr>
            </a:lvl3pPr>
            <a:lvl4pPr marL="0" marR="0" lvl="3" indent="0" algn="r" rtl="0">
              <a:spcBef>
                <a:spcPts val="0"/>
              </a:spcBef>
              <a:buNone/>
              <a:defRPr sz="1200">
                <a:solidFill>
                  <a:schemeClr val="lt1"/>
                </a:solidFill>
                <a:latin typeface="Calibri"/>
                <a:ea typeface="Calibri"/>
                <a:cs typeface="Calibri"/>
                <a:sym typeface="Calibri"/>
              </a:defRPr>
            </a:lvl4pPr>
            <a:lvl5pPr marL="0" marR="0" lvl="4" indent="0" algn="r" rtl="0">
              <a:spcBef>
                <a:spcPts val="0"/>
              </a:spcBef>
              <a:buNone/>
              <a:defRPr sz="1200">
                <a:solidFill>
                  <a:schemeClr val="lt1"/>
                </a:solidFill>
                <a:latin typeface="Calibri"/>
                <a:ea typeface="Calibri"/>
                <a:cs typeface="Calibri"/>
                <a:sym typeface="Calibri"/>
              </a:defRPr>
            </a:lvl5pPr>
            <a:lvl6pPr marL="0" marR="0" lvl="5" indent="0" algn="r" rtl="0">
              <a:spcBef>
                <a:spcPts val="0"/>
              </a:spcBef>
              <a:buNone/>
              <a:defRPr sz="1200">
                <a:solidFill>
                  <a:schemeClr val="lt1"/>
                </a:solidFill>
                <a:latin typeface="Calibri"/>
                <a:ea typeface="Calibri"/>
                <a:cs typeface="Calibri"/>
                <a:sym typeface="Calibri"/>
              </a:defRPr>
            </a:lvl6pPr>
            <a:lvl7pPr marL="0" marR="0" lvl="6" indent="0" algn="r" rtl="0">
              <a:spcBef>
                <a:spcPts val="0"/>
              </a:spcBef>
              <a:buNone/>
              <a:defRPr sz="1200">
                <a:solidFill>
                  <a:schemeClr val="lt1"/>
                </a:solidFill>
                <a:latin typeface="Calibri"/>
                <a:ea typeface="Calibri"/>
                <a:cs typeface="Calibri"/>
                <a:sym typeface="Calibri"/>
              </a:defRPr>
            </a:lvl7pPr>
            <a:lvl8pPr marL="0" marR="0" lvl="7" indent="0" algn="r" rtl="0">
              <a:spcBef>
                <a:spcPts val="0"/>
              </a:spcBef>
              <a:buNone/>
              <a:defRPr sz="1200">
                <a:solidFill>
                  <a:schemeClr val="lt1"/>
                </a:solidFill>
                <a:latin typeface="Calibri"/>
                <a:ea typeface="Calibri"/>
                <a:cs typeface="Calibri"/>
                <a:sym typeface="Calibri"/>
              </a:defRPr>
            </a:lvl8pPr>
            <a:lvl9pPr marL="0" marR="0" lvl="8" indent="0" algn="r" rtl="0">
              <a:spcBef>
                <a:spcPts val="0"/>
              </a:spcBef>
              <a:buNone/>
              <a:defRPr sz="1200">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_AND_BODY_1">
  <p:cSld name="TITLE_AND_BODY_1">
    <p:spTree>
      <p:nvGrpSpPr>
        <p:cNvPr id="1" name="Shape 88"/>
        <p:cNvGrpSpPr/>
        <p:nvPr/>
      </p:nvGrpSpPr>
      <p:grpSpPr>
        <a:xfrm>
          <a:off x="0" y="0"/>
          <a:ext cx="0" cy="0"/>
          <a:chOff x="0" y="0"/>
          <a:chExt cx="0" cy="0"/>
        </a:xfrm>
      </p:grpSpPr>
      <p:sp>
        <p:nvSpPr>
          <p:cNvPr id="89" name="Shape 8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rgbClr val="39C0BA"/>
              </a:buClr>
              <a:buSzPts val="1400"/>
              <a:buFont typeface="Quicksand"/>
              <a:buNone/>
              <a:defRPr sz="1800" b="0" i="0" u="none" strike="noStrike" cap="none">
                <a:solidFill>
                  <a:srgbClr val="39C0BA"/>
                </a:solidFill>
                <a:latin typeface="Quicksand"/>
                <a:ea typeface="Quicksand"/>
                <a:cs typeface="Quicksand"/>
                <a:sym typeface="Quicksand"/>
              </a:defRPr>
            </a:lvl1pPr>
            <a:lvl2pPr marR="0" lvl="1" algn="l" rtl="0">
              <a:lnSpc>
                <a:spcPct val="100000"/>
              </a:lnSpc>
              <a:spcBef>
                <a:spcPts val="0"/>
              </a:spcBef>
              <a:spcAft>
                <a:spcPts val="0"/>
              </a:spcAft>
              <a:buClr>
                <a:srgbClr val="39C0BA"/>
              </a:buClr>
              <a:buSzPts val="1400"/>
              <a:buFont typeface="Quicksand"/>
              <a:buNone/>
              <a:defRPr sz="1800" b="0" i="0" u="none" strike="noStrike" cap="none">
                <a:solidFill>
                  <a:srgbClr val="39C0BA"/>
                </a:solidFill>
                <a:latin typeface="Quicksand"/>
                <a:ea typeface="Quicksand"/>
                <a:cs typeface="Quicksand"/>
                <a:sym typeface="Quicksand"/>
              </a:defRPr>
            </a:lvl2pPr>
            <a:lvl3pPr marR="0" lvl="2" algn="l" rtl="0">
              <a:lnSpc>
                <a:spcPct val="100000"/>
              </a:lnSpc>
              <a:spcBef>
                <a:spcPts val="0"/>
              </a:spcBef>
              <a:spcAft>
                <a:spcPts val="0"/>
              </a:spcAft>
              <a:buClr>
                <a:srgbClr val="39C0BA"/>
              </a:buClr>
              <a:buSzPts val="1400"/>
              <a:buFont typeface="Quicksand"/>
              <a:buNone/>
              <a:defRPr sz="1800" b="0" i="0" u="none" strike="noStrike" cap="none">
                <a:solidFill>
                  <a:srgbClr val="39C0BA"/>
                </a:solidFill>
                <a:latin typeface="Quicksand"/>
                <a:ea typeface="Quicksand"/>
                <a:cs typeface="Quicksand"/>
                <a:sym typeface="Quicksand"/>
              </a:defRPr>
            </a:lvl3pPr>
            <a:lvl4pPr marR="0" lvl="3" algn="l" rtl="0">
              <a:lnSpc>
                <a:spcPct val="100000"/>
              </a:lnSpc>
              <a:spcBef>
                <a:spcPts val="0"/>
              </a:spcBef>
              <a:spcAft>
                <a:spcPts val="0"/>
              </a:spcAft>
              <a:buClr>
                <a:srgbClr val="39C0BA"/>
              </a:buClr>
              <a:buSzPts val="1400"/>
              <a:buFont typeface="Quicksand"/>
              <a:buNone/>
              <a:defRPr sz="1800" b="0" i="0" u="none" strike="noStrike" cap="none">
                <a:solidFill>
                  <a:srgbClr val="39C0BA"/>
                </a:solidFill>
                <a:latin typeface="Quicksand"/>
                <a:ea typeface="Quicksand"/>
                <a:cs typeface="Quicksand"/>
                <a:sym typeface="Quicksand"/>
              </a:defRPr>
            </a:lvl4pPr>
            <a:lvl5pPr marR="0" lvl="4" algn="l" rtl="0">
              <a:lnSpc>
                <a:spcPct val="100000"/>
              </a:lnSpc>
              <a:spcBef>
                <a:spcPts val="0"/>
              </a:spcBef>
              <a:spcAft>
                <a:spcPts val="0"/>
              </a:spcAft>
              <a:buClr>
                <a:srgbClr val="39C0BA"/>
              </a:buClr>
              <a:buSzPts val="1400"/>
              <a:buFont typeface="Quicksand"/>
              <a:buNone/>
              <a:defRPr sz="1800" b="0" i="0" u="none" strike="noStrike" cap="none">
                <a:solidFill>
                  <a:srgbClr val="39C0BA"/>
                </a:solidFill>
                <a:latin typeface="Quicksand"/>
                <a:ea typeface="Quicksand"/>
                <a:cs typeface="Quicksand"/>
                <a:sym typeface="Quicksand"/>
              </a:defRPr>
            </a:lvl5pPr>
            <a:lvl6pPr marR="0" lvl="5" algn="l" rtl="0">
              <a:lnSpc>
                <a:spcPct val="100000"/>
              </a:lnSpc>
              <a:spcBef>
                <a:spcPts val="0"/>
              </a:spcBef>
              <a:spcAft>
                <a:spcPts val="0"/>
              </a:spcAft>
              <a:buClr>
                <a:srgbClr val="39C0BA"/>
              </a:buClr>
              <a:buSzPts val="1400"/>
              <a:buFont typeface="Quicksand"/>
              <a:buNone/>
              <a:defRPr sz="1800" b="0" i="0" u="none" strike="noStrike" cap="none">
                <a:solidFill>
                  <a:srgbClr val="39C0BA"/>
                </a:solidFill>
                <a:latin typeface="Quicksand"/>
                <a:ea typeface="Quicksand"/>
                <a:cs typeface="Quicksand"/>
                <a:sym typeface="Quicksand"/>
              </a:defRPr>
            </a:lvl6pPr>
            <a:lvl7pPr marR="0" lvl="6" algn="l" rtl="0">
              <a:lnSpc>
                <a:spcPct val="100000"/>
              </a:lnSpc>
              <a:spcBef>
                <a:spcPts val="0"/>
              </a:spcBef>
              <a:spcAft>
                <a:spcPts val="0"/>
              </a:spcAft>
              <a:buClr>
                <a:srgbClr val="39C0BA"/>
              </a:buClr>
              <a:buSzPts val="1400"/>
              <a:buFont typeface="Quicksand"/>
              <a:buNone/>
              <a:defRPr sz="1800" b="0" i="0" u="none" strike="noStrike" cap="none">
                <a:solidFill>
                  <a:srgbClr val="39C0BA"/>
                </a:solidFill>
                <a:latin typeface="Quicksand"/>
                <a:ea typeface="Quicksand"/>
                <a:cs typeface="Quicksand"/>
                <a:sym typeface="Quicksand"/>
              </a:defRPr>
            </a:lvl7pPr>
            <a:lvl8pPr marR="0" lvl="7" algn="l" rtl="0">
              <a:lnSpc>
                <a:spcPct val="100000"/>
              </a:lnSpc>
              <a:spcBef>
                <a:spcPts val="0"/>
              </a:spcBef>
              <a:spcAft>
                <a:spcPts val="0"/>
              </a:spcAft>
              <a:buClr>
                <a:srgbClr val="39C0BA"/>
              </a:buClr>
              <a:buSzPts val="1400"/>
              <a:buFont typeface="Quicksand"/>
              <a:buNone/>
              <a:defRPr sz="1800" b="0" i="0" u="none" strike="noStrike" cap="none">
                <a:solidFill>
                  <a:srgbClr val="39C0BA"/>
                </a:solidFill>
                <a:latin typeface="Quicksand"/>
                <a:ea typeface="Quicksand"/>
                <a:cs typeface="Quicksand"/>
                <a:sym typeface="Quicksand"/>
              </a:defRPr>
            </a:lvl8pPr>
            <a:lvl9pPr marR="0" lvl="8" algn="l" rtl="0">
              <a:lnSpc>
                <a:spcPct val="100000"/>
              </a:lnSpc>
              <a:spcBef>
                <a:spcPts val="0"/>
              </a:spcBef>
              <a:spcAft>
                <a:spcPts val="0"/>
              </a:spcAft>
              <a:buClr>
                <a:srgbClr val="39C0BA"/>
              </a:buClr>
              <a:buSzPts val="1400"/>
              <a:buFont typeface="Quicksand"/>
              <a:buNone/>
              <a:defRPr sz="1800" b="0" i="0" u="none" strike="noStrike" cap="none">
                <a:solidFill>
                  <a:srgbClr val="39C0BA"/>
                </a:solidFill>
                <a:latin typeface="Quicksand"/>
                <a:ea typeface="Quicksand"/>
                <a:cs typeface="Quicksand"/>
                <a:sym typeface="Quicksand"/>
              </a:defRPr>
            </a:lvl9pPr>
          </a:lstStyle>
          <a:p>
            <a:endParaRPr/>
          </a:p>
        </p:txBody>
      </p:sp>
      <p:sp>
        <p:nvSpPr>
          <p:cNvPr id="90" name="Shape 9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marR="0" lvl="0" indent="-419100" algn="l" rtl="0">
              <a:lnSpc>
                <a:spcPct val="100000"/>
              </a:lnSpc>
              <a:spcBef>
                <a:spcPts val="0"/>
              </a:spcBef>
              <a:spcAft>
                <a:spcPts val="0"/>
              </a:spcAft>
              <a:buClr>
                <a:srgbClr val="F3F3F3"/>
              </a:buClr>
              <a:buSzPts val="3000"/>
              <a:buFont typeface="Quicksand"/>
              <a:buChar char="◦"/>
              <a:defRPr sz="3000" b="0" i="0" u="none" strike="noStrike" cap="none">
                <a:solidFill>
                  <a:srgbClr val="F3F3F3"/>
                </a:solidFill>
                <a:latin typeface="Quicksand"/>
                <a:ea typeface="Quicksand"/>
                <a:cs typeface="Quicksand"/>
                <a:sym typeface="Quicksand"/>
              </a:defRPr>
            </a:lvl1pPr>
            <a:lvl2pPr marL="914400" marR="0" lvl="1" indent="-381000" algn="l" rtl="0">
              <a:lnSpc>
                <a:spcPct val="100000"/>
              </a:lnSpc>
              <a:spcBef>
                <a:spcPts val="0"/>
              </a:spcBef>
              <a:spcAft>
                <a:spcPts val="0"/>
              </a:spcAft>
              <a:buClr>
                <a:srgbClr val="F3F3F3"/>
              </a:buClr>
              <a:buSzPts val="2400"/>
              <a:buFont typeface="Quicksand"/>
              <a:buChar char="▫"/>
              <a:defRPr sz="2400" b="0" i="0" u="none" strike="noStrike" cap="none">
                <a:solidFill>
                  <a:srgbClr val="F3F3F3"/>
                </a:solidFill>
                <a:latin typeface="Quicksand"/>
                <a:ea typeface="Quicksand"/>
                <a:cs typeface="Quicksand"/>
                <a:sym typeface="Quicksand"/>
              </a:defRPr>
            </a:lvl2pPr>
            <a:lvl3pPr marL="1371600" marR="0" lvl="2" indent="-228600" algn="l" rtl="0">
              <a:lnSpc>
                <a:spcPct val="100000"/>
              </a:lnSpc>
              <a:spcBef>
                <a:spcPts val="0"/>
              </a:spcBef>
              <a:spcAft>
                <a:spcPts val="0"/>
              </a:spcAft>
              <a:buClr>
                <a:srgbClr val="F3F3F3"/>
              </a:buClr>
              <a:buSzPts val="1400"/>
              <a:buFont typeface="Quicksand"/>
              <a:buNone/>
              <a:defRPr sz="2400" b="0" i="0" u="none" strike="noStrike" cap="none">
                <a:solidFill>
                  <a:srgbClr val="F3F3F3"/>
                </a:solidFill>
                <a:latin typeface="Quicksand"/>
                <a:ea typeface="Quicksand"/>
                <a:cs typeface="Quicksand"/>
                <a:sym typeface="Quicksand"/>
              </a:defRPr>
            </a:lvl3pPr>
            <a:lvl4pPr marL="1828800" marR="0" lvl="3" indent="-228600" algn="l" rtl="0">
              <a:lnSpc>
                <a:spcPct val="100000"/>
              </a:lnSpc>
              <a:spcBef>
                <a:spcPts val="0"/>
              </a:spcBef>
              <a:spcAft>
                <a:spcPts val="0"/>
              </a:spcAft>
              <a:buClr>
                <a:srgbClr val="F3F3F3"/>
              </a:buClr>
              <a:buSzPts val="1400"/>
              <a:buFont typeface="Quicksand"/>
              <a:buNone/>
              <a:defRPr sz="1800" b="0" i="0" u="none" strike="noStrike" cap="none">
                <a:solidFill>
                  <a:srgbClr val="F3F3F3"/>
                </a:solidFill>
                <a:latin typeface="Quicksand"/>
                <a:ea typeface="Quicksand"/>
                <a:cs typeface="Quicksand"/>
                <a:sym typeface="Quicksand"/>
              </a:defRPr>
            </a:lvl4pPr>
            <a:lvl5pPr marL="2286000" marR="0" lvl="4" indent="-228600" algn="l" rtl="0">
              <a:lnSpc>
                <a:spcPct val="100000"/>
              </a:lnSpc>
              <a:spcBef>
                <a:spcPts val="0"/>
              </a:spcBef>
              <a:spcAft>
                <a:spcPts val="0"/>
              </a:spcAft>
              <a:buClr>
                <a:srgbClr val="F3F3F3"/>
              </a:buClr>
              <a:buSzPts val="1400"/>
              <a:buFont typeface="Quicksand"/>
              <a:buNone/>
              <a:defRPr sz="1800" b="0" i="0" u="none" strike="noStrike" cap="none">
                <a:solidFill>
                  <a:srgbClr val="F3F3F3"/>
                </a:solidFill>
                <a:latin typeface="Quicksand"/>
                <a:ea typeface="Quicksand"/>
                <a:cs typeface="Quicksand"/>
                <a:sym typeface="Quicksand"/>
              </a:defRPr>
            </a:lvl5pPr>
            <a:lvl6pPr marL="2743200" marR="0" lvl="5" indent="-228600" algn="l" rtl="0">
              <a:lnSpc>
                <a:spcPct val="100000"/>
              </a:lnSpc>
              <a:spcBef>
                <a:spcPts val="0"/>
              </a:spcBef>
              <a:spcAft>
                <a:spcPts val="0"/>
              </a:spcAft>
              <a:buClr>
                <a:srgbClr val="F3F3F3"/>
              </a:buClr>
              <a:buSzPts val="1400"/>
              <a:buFont typeface="Quicksand"/>
              <a:buNone/>
              <a:defRPr sz="1800" b="0" i="0" u="none" strike="noStrike" cap="none">
                <a:solidFill>
                  <a:srgbClr val="F3F3F3"/>
                </a:solidFill>
                <a:latin typeface="Quicksand"/>
                <a:ea typeface="Quicksand"/>
                <a:cs typeface="Quicksand"/>
                <a:sym typeface="Quicksand"/>
              </a:defRPr>
            </a:lvl6pPr>
            <a:lvl7pPr marL="3200400" marR="0" lvl="6" indent="-228600" algn="l" rtl="0">
              <a:lnSpc>
                <a:spcPct val="100000"/>
              </a:lnSpc>
              <a:spcBef>
                <a:spcPts val="0"/>
              </a:spcBef>
              <a:spcAft>
                <a:spcPts val="0"/>
              </a:spcAft>
              <a:buClr>
                <a:srgbClr val="F3F3F3"/>
              </a:buClr>
              <a:buSzPts val="1400"/>
              <a:buFont typeface="Quicksand"/>
              <a:buNone/>
              <a:defRPr sz="1800" b="0" i="0" u="none" strike="noStrike" cap="none">
                <a:solidFill>
                  <a:srgbClr val="F3F3F3"/>
                </a:solidFill>
                <a:latin typeface="Quicksand"/>
                <a:ea typeface="Quicksand"/>
                <a:cs typeface="Quicksand"/>
                <a:sym typeface="Quicksand"/>
              </a:defRPr>
            </a:lvl7pPr>
            <a:lvl8pPr marL="3657600" marR="0" lvl="7" indent="-228600" algn="l" rtl="0">
              <a:lnSpc>
                <a:spcPct val="100000"/>
              </a:lnSpc>
              <a:spcBef>
                <a:spcPts val="0"/>
              </a:spcBef>
              <a:spcAft>
                <a:spcPts val="0"/>
              </a:spcAft>
              <a:buClr>
                <a:srgbClr val="F3F3F3"/>
              </a:buClr>
              <a:buSzPts val="1400"/>
              <a:buFont typeface="Quicksand"/>
              <a:buNone/>
              <a:defRPr sz="1800" b="0" i="0" u="none" strike="noStrike" cap="none">
                <a:solidFill>
                  <a:srgbClr val="F3F3F3"/>
                </a:solidFill>
                <a:latin typeface="Quicksand"/>
                <a:ea typeface="Quicksand"/>
                <a:cs typeface="Quicksand"/>
                <a:sym typeface="Quicksand"/>
              </a:defRPr>
            </a:lvl8pPr>
            <a:lvl9pPr marL="4114800" marR="0" lvl="8" indent="-228600" algn="l" rtl="0">
              <a:lnSpc>
                <a:spcPct val="100000"/>
              </a:lnSpc>
              <a:spcBef>
                <a:spcPts val="0"/>
              </a:spcBef>
              <a:spcAft>
                <a:spcPts val="0"/>
              </a:spcAft>
              <a:buClr>
                <a:srgbClr val="F3F3F3"/>
              </a:buClr>
              <a:buSzPts val="1400"/>
              <a:buFont typeface="Quicksand"/>
              <a:buNone/>
              <a:defRPr sz="1800" b="0" i="0" u="none" strike="noStrike" cap="none">
                <a:solidFill>
                  <a:srgbClr val="F3F3F3"/>
                </a:solidFill>
                <a:latin typeface="Quicksand"/>
                <a:ea typeface="Quicksand"/>
                <a:cs typeface="Quicksand"/>
                <a:sym typeface="Quicksand"/>
              </a:defRPr>
            </a:lvl9pPr>
          </a:lstStyle>
          <a:p>
            <a:endParaRPr/>
          </a:p>
        </p:txBody>
      </p:sp>
      <p:sp>
        <p:nvSpPr>
          <p:cNvPr id="91" name="Shape 91"/>
          <p:cNvSpPr txBox="1">
            <a:spLocks noGrp="1"/>
          </p:cNvSpPr>
          <p:nvPr>
            <p:ph type="sldNum" idx="12"/>
          </p:nvPr>
        </p:nvSpPr>
        <p:spPr>
          <a:xfrm>
            <a:off x="8472457"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mp; Content">
  <p:cSld name="Title &amp; Content">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457200" y="205978"/>
            <a:ext cx="8229600" cy="5559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FF9900"/>
              </a:buClr>
              <a:buSzPts val="1400"/>
              <a:buFont typeface="Helvetica Neue"/>
              <a:buNone/>
              <a:defRPr sz="1800" b="0" i="0" u="none" strike="noStrike" cap="none">
                <a:solidFill>
                  <a:srgbClr val="39C0BA"/>
                </a:solidFill>
                <a:latin typeface="Quicksand"/>
                <a:ea typeface="Quicksand"/>
                <a:cs typeface="Quicksand"/>
                <a:sym typeface="Quicksand"/>
              </a:defRPr>
            </a:lvl1pPr>
            <a:lvl2pPr marR="0" lvl="1" algn="l" rtl="0">
              <a:lnSpc>
                <a:spcPct val="100000"/>
              </a:lnSpc>
              <a:spcBef>
                <a:spcPts val="0"/>
              </a:spcBef>
              <a:spcAft>
                <a:spcPts val="0"/>
              </a:spcAft>
              <a:buClr>
                <a:srgbClr val="39C0BA"/>
              </a:buClr>
              <a:buSzPts val="1400"/>
              <a:buFont typeface="Quicksand"/>
              <a:buChar char="○"/>
              <a:defRPr sz="1800" b="0" i="0" u="none" strike="noStrike" cap="none">
                <a:solidFill>
                  <a:srgbClr val="39C0BA"/>
                </a:solidFill>
                <a:latin typeface="Quicksand"/>
                <a:ea typeface="Quicksand"/>
                <a:cs typeface="Quicksand"/>
                <a:sym typeface="Quicksand"/>
              </a:defRPr>
            </a:lvl2pPr>
            <a:lvl3pPr marR="0" lvl="2" algn="l" rtl="0">
              <a:lnSpc>
                <a:spcPct val="100000"/>
              </a:lnSpc>
              <a:spcBef>
                <a:spcPts val="0"/>
              </a:spcBef>
              <a:spcAft>
                <a:spcPts val="0"/>
              </a:spcAft>
              <a:buClr>
                <a:srgbClr val="39C0BA"/>
              </a:buClr>
              <a:buSzPts val="1400"/>
              <a:buFont typeface="Quicksand"/>
              <a:buChar char="■"/>
              <a:defRPr sz="1800" b="0" i="0" u="none" strike="noStrike" cap="none">
                <a:solidFill>
                  <a:srgbClr val="39C0BA"/>
                </a:solidFill>
                <a:latin typeface="Quicksand"/>
                <a:ea typeface="Quicksand"/>
                <a:cs typeface="Quicksand"/>
                <a:sym typeface="Quicksand"/>
              </a:defRPr>
            </a:lvl3pPr>
            <a:lvl4pPr marR="0" lvl="3" algn="l" rtl="0">
              <a:lnSpc>
                <a:spcPct val="100000"/>
              </a:lnSpc>
              <a:spcBef>
                <a:spcPts val="0"/>
              </a:spcBef>
              <a:spcAft>
                <a:spcPts val="0"/>
              </a:spcAft>
              <a:buClr>
                <a:srgbClr val="39C0BA"/>
              </a:buClr>
              <a:buSzPts val="1400"/>
              <a:buFont typeface="Quicksand"/>
              <a:buChar char="●"/>
              <a:defRPr sz="1800" b="0" i="0" u="none" strike="noStrike" cap="none">
                <a:solidFill>
                  <a:srgbClr val="39C0BA"/>
                </a:solidFill>
                <a:latin typeface="Quicksand"/>
                <a:ea typeface="Quicksand"/>
                <a:cs typeface="Quicksand"/>
                <a:sym typeface="Quicksand"/>
              </a:defRPr>
            </a:lvl4pPr>
            <a:lvl5pPr marR="0" lvl="4" algn="l" rtl="0">
              <a:lnSpc>
                <a:spcPct val="100000"/>
              </a:lnSpc>
              <a:spcBef>
                <a:spcPts val="0"/>
              </a:spcBef>
              <a:spcAft>
                <a:spcPts val="0"/>
              </a:spcAft>
              <a:buClr>
                <a:srgbClr val="39C0BA"/>
              </a:buClr>
              <a:buSzPts val="1400"/>
              <a:buFont typeface="Quicksand"/>
              <a:buChar char="○"/>
              <a:defRPr sz="1800" b="0" i="0" u="none" strike="noStrike" cap="none">
                <a:solidFill>
                  <a:srgbClr val="39C0BA"/>
                </a:solidFill>
                <a:latin typeface="Quicksand"/>
                <a:ea typeface="Quicksand"/>
                <a:cs typeface="Quicksand"/>
                <a:sym typeface="Quicksand"/>
              </a:defRPr>
            </a:lvl5pPr>
            <a:lvl6pPr marR="0" lvl="5" algn="l" rtl="0">
              <a:lnSpc>
                <a:spcPct val="100000"/>
              </a:lnSpc>
              <a:spcBef>
                <a:spcPts val="0"/>
              </a:spcBef>
              <a:spcAft>
                <a:spcPts val="0"/>
              </a:spcAft>
              <a:buClr>
                <a:srgbClr val="39C0BA"/>
              </a:buClr>
              <a:buSzPts val="1400"/>
              <a:buFont typeface="Quicksand"/>
              <a:buChar char="■"/>
              <a:defRPr sz="1800" b="0" i="0" u="none" strike="noStrike" cap="none">
                <a:solidFill>
                  <a:srgbClr val="39C0BA"/>
                </a:solidFill>
                <a:latin typeface="Quicksand"/>
                <a:ea typeface="Quicksand"/>
                <a:cs typeface="Quicksand"/>
                <a:sym typeface="Quicksand"/>
              </a:defRPr>
            </a:lvl6pPr>
            <a:lvl7pPr marR="0" lvl="6" algn="l" rtl="0">
              <a:lnSpc>
                <a:spcPct val="100000"/>
              </a:lnSpc>
              <a:spcBef>
                <a:spcPts val="0"/>
              </a:spcBef>
              <a:spcAft>
                <a:spcPts val="0"/>
              </a:spcAft>
              <a:buClr>
                <a:srgbClr val="39C0BA"/>
              </a:buClr>
              <a:buSzPts val="1400"/>
              <a:buFont typeface="Quicksand"/>
              <a:buChar char="●"/>
              <a:defRPr sz="1800" b="0" i="0" u="none" strike="noStrike" cap="none">
                <a:solidFill>
                  <a:srgbClr val="39C0BA"/>
                </a:solidFill>
                <a:latin typeface="Quicksand"/>
                <a:ea typeface="Quicksand"/>
                <a:cs typeface="Quicksand"/>
                <a:sym typeface="Quicksand"/>
              </a:defRPr>
            </a:lvl7pPr>
            <a:lvl8pPr marR="0" lvl="7" algn="l" rtl="0">
              <a:lnSpc>
                <a:spcPct val="100000"/>
              </a:lnSpc>
              <a:spcBef>
                <a:spcPts val="0"/>
              </a:spcBef>
              <a:spcAft>
                <a:spcPts val="0"/>
              </a:spcAft>
              <a:buClr>
                <a:srgbClr val="39C0BA"/>
              </a:buClr>
              <a:buSzPts val="1400"/>
              <a:buFont typeface="Quicksand"/>
              <a:buChar char="○"/>
              <a:defRPr sz="1800" b="0" i="0" u="none" strike="noStrike" cap="none">
                <a:solidFill>
                  <a:srgbClr val="39C0BA"/>
                </a:solidFill>
                <a:latin typeface="Quicksand"/>
                <a:ea typeface="Quicksand"/>
                <a:cs typeface="Quicksand"/>
                <a:sym typeface="Quicksand"/>
              </a:defRPr>
            </a:lvl8pPr>
            <a:lvl9pPr marR="0" lvl="8" algn="l" rtl="0">
              <a:lnSpc>
                <a:spcPct val="100000"/>
              </a:lnSpc>
              <a:spcBef>
                <a:spcPts val="0"/>
              </a:spcBef>
              <a:spcAft>
                <a:spcPts val="0"/>
              </a:spcAft>
              <a:buClr>
                <a:srgbClr val="39C0BA"/>
              </a:buClr>
              <a:buSzPts val="1400"/>
              <a:buFont typeface="Quicksand"/>
              <a:buChar char="■"/>
              <a:defRPr sz="1800" b="0" i="0" u="none" strike="noStrike" cap="none">
                <a:solidFill>
                  <a:srgbClr val="39C0BA"/>
                </a:solidFill>
                <a:latin typeface="Quicksand"/>
                <a:ea typeface="Quicksand"/>
                <a:cs typeface="Quicksand"/>
                <a:sym typeface="Quicksand"/>
              </a:defRPr>
            </a:lvl9pPr>
          </a:lstStyle>
          <a:p>
            <a:endParaRPr/>
          </a:p>
        </p:txBody>
      </p:sp>
      <p:sp>
        <p:nvSpPr>
          <p:cNvPr id="94" name="Shape 94"/>
          <p:cNvSpPr txBox="1">
            <a:spLocks noGrp="1"/>
          </p:cNvSpPr>
          <p:nvPr>
            <p:ph type="body" idx="1"/>
          </p:nvPr>
        </p:nvSpPr>
        <p:spPr>
          <a:xfrm>
            <a:off x="457200" y="1261143"/>
            <a:ext cx="8229600" cy="3252000"/>
          </a:xfrm>
          <a:prstGeom prst="rect">
            <a:avLst/>
          </a:prstGeom>
          <a:noFill/>
          <a:ln>
            <a:noFill/>
          </a:ln>
        </p:spPr>
        <p:txBody>
          <a:bodyPr spcFirstLastPara="1" wrap="square" lIns="91425" tIns="91425" rIns="91425" bIns="91425" anchor="t" anchorCtr="0"/>
          <a:lstStyle>
            <a:lvl1pPr marL="457200" marR="0" lvl="0" indent="-317500" algn="l" rtl="0">
              <a:lnSpc>
                <a:spcPct val="100000"/>
              </a:lnSpc>
              <a:spcBef>
                <a:spcPts val="500"/>
              </a:spcBef>
              <a:spcAft>
                <a:spcPts val="0"/>
              </a:spcAft>
              <a:buClr>
                <a:srgbClr val="F3F3F3"/>
              </a:buClr>
              <a:buSzPts val="1400"/>
              <a:buFont typeface="Quicksand"/>
              <a:buChar char="•"/>
              <a:defRPr sz="3000" b="0" i="0" u="none" strike="noStrike" cap="none">
                <a:solidFill>
                  <a:srgbClr val="F3F3F3"/>
                </a:solidFill>
                <a:latin typeface="Quicksand"/>
                <a:ea typeface="Quicksand"/>
                <a:cs typeface="Quicksand"/>
                <a:sym typeface="Quicksand"/>
              </a:defRPr>
            </a:lvl1pPr>
            <a:lvl2pPr marL="914400" marR="0" lvl="1" indent="-317500" algn="l" rtl="0">
              <a:lnSpc>
                <a:spcPct val="100000"/>
              </a:lnSpc>
              <a:spcBef>
                <a:spcPts val="500"/>
              </a:spcBef>
              <a:spcAft>
                <a:spcPts val="0"/>
              </a:spcAft>
              <a:buClr>
                <a:srgbClr val="F3F3F3"/>
              </a:buClr>
              <a:buSzPts val="1400"/>
              <a:buFont typeface="Quicksand"/>
              <a:buChar char="–"/>
              <a:defRPr sz="2400" b="0" i="0" u="none" strike="noStrike" cap="none">
                <a:solidFill>
                  <a:srgbClr val="F3F3F3"/>
                </a:solidFill>
                <a:latin typeface="Quicksand"/>
                <a:ea typeface="Quicksand"/>
                <a:cs typeface="Quicksand"/>
                <a:sym typeface="Quicksand"/>
              </a:defRPr>
            </a:lvl2pPr>
            <a:lvl3pPr marL="1371600" marR="0" lvl="2" indent="-317500" algn="l" rtl="0">
              <a:lnSpc>
                <a:spcPct val="100000"/>
              </a:lnSpc>
              <a:spcBef>
                <a:spcPts val="500"/>
              </a:spcBef>
              <a:spcAft>
                <a:spcPts val="0"/>
              </a:spcAft>
              <a:buClr>
                <a:srgbClr val="F3F3F3"/>
              </a:buClr>
              <a:buSzPts val="1400"/>
              <a:buFont typeface="Quicksand"/>
              <a:buChar char="•"/>
              <a:defRPr sz="2400" b="0" i="0" u="none" strike="noStrike" cap="none">
                <a:solidFill>
                  <a:srgbClr val="F3F3F3"/>
                </a:solidFill>
                <a:latin typeface="Quicksand"/>
                <a:ea typeface="Quicksand"/>
                <a:cs typeface="Quicksand"/>
                <a:sym typeface="Quicksand"/>
              </a:defRPr>
            </a:lvl3pPr>
            <a:lvl4pPr marL="1828800" marR="0" lvl="3" indent="-317500" algn="l" rtl="0">
              <a:lnSpc>
                <a:spcPct val="100000"/>
              </a:lnSpc>
              <a:spcBef>
                <a:spcPts val="500"/>
              </a:spcBef>
              <a:spcAft>
                <a:spcPts val="0"/>
              </a:spcAft>
              <a:buClr>
                <a:srgbClr val="F3F3F3"/>
              </a:buClr>
              <a:buSzPts val="1400"/>
              <a:buFont typeface="Quicksand"/>
              <a:buChar char="–"/>
              <a:defRPr sz="1800" b="0" i="0" u="none" strike="noStrike" cap="none">
                <a:solidFill>
                  <a:srgbClr val="F3F3F3"/>
                </a:solidFill>
                <a:latin typeface="Quicksand"/>
                <a:ea typeface="Quicksand"/>
                <a:cs typeface="Quicksand"/>
                <a:sym typeface="Quicksand"/>
              </a:defRPr>
            </a:lvl4pPr>
            <a:lvl5pPr marL="2286000" marR="0" lvl="4" indent="-317500" algn="l" rtl="0">
              <a:lnSpc>
                <a:spcPct val="100000"/>
              </a:lnSpc>
              <a:spcBef>
                <a:spcPts val="500"/>
              </a:spcBef>
              <a:spcAft>
                <a:spcPts val="0"/>
              </a:spcAft>
              <a:buClr>
                <a:srgbClr val="F3F3F3"/>
              </a:buClr>
              <a:buSzPts val="1400"/>
              <a:buFont typeface="Arial"/>
              <a:buChar char="•"/>
              <a:defRPr sz="1800" b="0" i="0" u="none" strike="noStrike" cap="none">
                <a:solidFill>
                  <a:srgbClr val="F3F3F3"/>
                </a:solidFill>
                <a:latin typeface="Quicksand"/>
                <a:ea typeface="Quicksand"/>
                <a:cs typeface="Quicksand"/>
                <a:sym typeface="Quicksand"/>
              </a:defRPr>
            </a:lvl5pPr>
            <a:lvl6pPr marL="2743200" marR="0" lvl="5" indent="-317500" algn="l" rtl="0">
              <a:lnSpc>
                <a:spcPct val="100000"/>
              </a:lnSpc>
              <a:spcBef>
                <a:spcPts val="400"/>
              </a:spcBef>
              <a:spcAft>
                <a:spcPts val="0"/>
              </a:spcAft>
              <a:buClr>
                <a:srgbClr val="F3F3F3"/>
              </a:buClr>
              <a:buSzPts val="1400"/>
              <a:buFont typeface="Quicksand"/>
              <a:buChar char="•"/>
              <a:defRPr sz="1800" b="0" i="0" u="none" strike="noStrike" cap="none">
                <a:solidFill>
                  <a:srgbClr val="F3F3F3"/>
                </a:solidFill>
                <a:latin typeface="Quicksand"/>
                <a:ea typeface="Quicksand"/>
                <a:cs typeface="Quicksand"/>
                <a:sym typeface="Quicksand"/>
              </a:defRPr>
            </a:lvl6pPr>
            <a:lvl7pPr marL="3200400" marR="0" lvl="6" indent="-317500" algn="l" rtl="0">
              <a:lnSpc>
                <a:spcPct val="100000"/>
              </a:lnSpc>
              <a:spcBef>
                <a:spcPts val="400"/>
              </a:spcBef>
              <a:spcAft>
                <a:spcPts val="0"/>
              </a:spcAft>
              <a:buClr>
                <a:srgbClr val="F3F3F3"/>
              </a:buClr>
              <a:buSzPts val="1400"/>
              <a:buFont typeface="Quicksand"/>
              <a:buChar char="•"/>
              <a:defRPr sz="1800" b="0" i="0" u="none" strike="noStrike" cap="none">
                <a:solidFill>
                  <a:srgbClr val="F3F3F3"/>
                </a:solidFill>
                <a:latin typeface="Quicksand"/>
                <a:ea typeface="Quicksand"/>
                <a:cs typeface="Quicksand"/>
                <a:sym typeface="Quicksand"/>
              </a:defRPr>
            </a:lvl7pPr>
            <a:lvl8pPr marL="3657600" marR="0" lvl="7" indent="-317500" algn="l" rtl="0">
              <a:lnSpc>
                <a:spcPct val="100000"/>
              </a:lnSpc>
              <a:spcBef>
                <a:spcPts val="400"/>
              </a:spcBef>
              <a:spcAft>
                <a:spcPts val="0"/>
              </a:spcAft>
              <a:buClr>
                <a:srgbClr val="F3F3F3"/>
              </a:buClr>
              <a:buSzPts val="1400"/>
              <a:buFont typeface="Quicksand"/>
              <a:buChar char="•"/>
              <a:defRPr sz="1800" b="0" i="0" u="none" strike="noStrike" cap="none">
                <a:solidFill>
                  <a:srgbClr val="F3F3F3"/>
                </a:solidFill>
                <a:latin typeface="Quicksand"/>
                <a:ea typeface="Quicksand"/>
                <a:cs typeface="Quicksand"/>
                <a:sym typeface="Quicksand"/>
              </a:defRPr>
            </a:lvl8pPr>
            <a:lvl9pPr marL="4114800" marR="0" lvl="8" indent="-317500" algn="l" rtl="0">
              <a:lnSpc>
                <a:spcPct val="100000"/>
              </a:lnSpc>
              <a:spcBef>
                <a:spcPts val="400"/>
              </a:spcBef>
              <a:spcAft>
                <a:spcPts val="0"/>
              </a:spcAft>
              <a:buClr>
                <a:srgbClr val="F3F3F3"/>
              </a:buClr>
              <a:buSzPts val="1400"/>
              <a:buFont typeface="Quicksand"/>
              <a:buChar char="•"/>
              <a:defRPr sz="1800" b="0" i="0" u="none" strike="noStrike" cap="none">
                <a:solidFill>
                  <a:srgbClr val="F3F3F3"/>
                </a:solidFill>
                <a:latin typeface="Quicksand"/>
                <a:ea typeface="Quicksand"/>
                <a:cs typeface="Quicksand"/>
                <a:sym typeface="Quicksand"/>
              </a:defRPr>
            </a:lvl9pPr>
          </a:lstStyle>
          <a:p>
            <a:endParaRPr/>
          </a:p>
        </p:txBody>
      </p:sp>
      <p:sp>
        <p:nvSpPr>
          <p:cNvPr id="95" name="Shape 95"/>
          <p:cNvSpPr txBox="1">
            <a:spLocks noGrp="1"/>
          </p:cNvSpPr>
          <p:nvPr>
            <p:ph type="body" idx="2"/>
          </p:nvPr>
        </p:nvSpPr>
        <p:spPr>
          <a:xfrm>
            <a:off x="457200" y="762001"/>
            <a:ext cx="8229600" cy="4989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500"/>
              </a:spcBef>
              <a:spcAft>
                <a:spcPts val="0"/>
              </a:spcAft>
              <a:buClr>
                <a:srgbClr val="F3F3F3"/>
              </a:buClr>
              <a:buSzPts val="1400"/>
              <a:buFont typeface="Helvetica Neue"/>
              <a:buNone/>
              <a:defRPr sz="3000" b="0" i="0" u="none" strike="noStrike" cap="none">
                <a:solidFill>
                  <a:srgbClr val="F3F3F3"/>
                </a:solidFill>
                <a:latin typeface="Quicksand"/>
                <a:ea typeface="Quicksand"/>
                <a:cs typeface="Quicksand"/>
                <a:sym typeface="Quicksand"/>
              </a:defRPr>
            </a:lvl1pPr>
            <a:lvl2pPr marL="914400" marR="0" lvl="1" indent="-317500" algn="l" rtl="0">
              <a:lnSpc>
                <a:spcPct val="100000"/>
              </a:lnSpc>
              <a:spcBef>
                <a:spcPts val="500"/>
              </a:spcBef>
              <a:spcAft>
                <a:spcPts val="0"/>
              </a:spcAft>
              <a:buClr>
                <a:srgbClr val="F3F3F3"/>
              </a:buClr>
              <a:buSzPts val="1400"/>
              <a:buFont typeface="Quicksand"/>
              <a:buChar char="–"/>
              <a:defRPr sz="2400" b="0" i="0" u="none" strike="noStrike" cap="none">
                <a:solidFill>
                  <a:srgbClr val="F3F3F3"/>
                </a:solidFill>
                <a:latin typeface="Quicksand"/>
                <a:ea typeface="Quicksand"/>
                <a:cs typeface="Quicksand"/>
                <a:sym typeface="Quicksand"/>
              </a:defRPr>
            </a:lvl2pPr>
            <a:lvl3pPr marL="1371600" marR="0" lvl="2" indent="-317500" algn="l" rtl="0">
              <a:lnSpc>
                <a:spcPct val="100000"/>
              </a:lnSpc>
              <a:spcBef>
                <a:spcPts val="500"/>
              </a:spcBef>
              <a:spcAft>
                <a:spcPts val="0"/>
              </a:spcAft>
              <a:buClr>
                <a:srgbClr val="F3F3F3"/>
              </a:buClr>
              <a:buSzPts val="1400"/>
              <a:buFont typeface="Quicksand"/>
              <a:buChar char="•"/>
              <a:defRPr sz="2400" b="0" i="0" u="none" strike="noStrike" cap="none">
                <a:solidFill>
                  <a:srgbClr val="F3F3F3"/>
                </a:solidFill>
                <a:latin typeface="Quicksand"/>
                <a:ea typeface="Quicksand"/>
                <a:cs typeface="Quicksand"/>
                <a:sym typeface="Quicksand"/>
              </a:defRPr>
            </a:lvl3pPr>
            <a:lvl4pPr marL="1828800" marR="0" lvl="3" indent="-317500" algn="l" rtl="0">
              <a:lnSpc>
                <a:spcPct val="100000"/>
              </a:lnSpc>
              <a:spcBef>
                <a:spcPts val="500"/>
              </a:spcBef>
              <a:spcAft>
                <a:spcPts val="0"/>
              </a:spcAft>
              <a:buClr>
                <a:srgbClr val="F3F3F3"/>
              </a:buClr>
              <a:buSzPts val="1400"/>
              <a:buFont typeface="Quicksand"/>
              <a:buChar char="–"/>
              <a:defRPr sz="1800" b="0" i="0" u="none" strike="noStrike" cap="none">
                <a:solidFill>
                  <a:srgbClr val="F3F3F3"/>
                </a:solidFill>
                <a:latin typeface="Quicksand"/>
                <a:ea typeface="Quicksand"/>
                <a:cs typeface="Quicksand"/>
                <a:sym typeface="Quicksand"/>
              </a:defRPr>
            </a:lvl4pPr>
            <a:lvl5pPr marL="2286000" marR="0" lvl="4" indent="-317500" algn="l" rtl="0">
              <a:lnSpc>
                <a:spcPct val="100000"/>
              </a:lnSpc>
              <a:spcBef>
                <a:spcPts val="500"/>
              </a:spcBef>
              <a:spcAft>
                <a:spcPts val="0"/>
              </a:spcAft>
              <a:buClr>
                <a:srgbClr val="F3F3F3"/>
              </a:buClr>
              <a:buSzPts val="1400"/>
              <a:buFont typeface="Quicksand"/>
              <a:buChar char="»"/>
              <a:defRPr sz="1800" b="0" i="0" u="none" strike="noStrike" cap="none">
                <a:solidFill>
                  <a:srgbClr val="F3F3F3"/>
                </a:solidFill>
                <a:latin typeface="Quicksand"/>
                <a:ea typeface="Quicksand"/>
                <a:cs typeface="Quicksand"/>
                <a:sym typeface="Quicksand"/>
              </a:defRPr>
            </a:lvl5pPr>
            <a:lvl6pPr marL="2743200" marR="0" lvl="5" indent="-317500" algn="l" rtl="0">
              <a:lnSpc>
                <a:spcPct val="100000"/>
              </a:lnSpc>
              <a:spcBef>
                <a:spcPts val="400"/>
              </a:spcBef>
              <a:spcAft>
                <a:spcPts val="0"/>
              </a:spcAft>
              <a:buClr>
                <a:srgbClr val="F3F3F3"/>
              </a:buClr>
              <a:buSzPts val="1400"/>
              <a:buFont typeface="Quicksand"/>
              <a:buChar char="•"/>
              <a:defRPr sz="1800" b="0" i="0" u="none" strike="noStrike" cap="none">
                <a:solidFill>
                  <a:srgbClr val="F3F3F3"/>
                </a:solidFill>
                <a:latin typeface="Quicksand"/>
                <a:ea typeface="Quicksand"/>
                <a:cs typeface="Quicksand"/>
                <a:sym typeface="Quicksand"/>
              </a:defRPr>
            </a:lvl6pPr>
            <a:lvl7pPr marL="3200400" marR="0" lvl="6" indent="-317500" algn="l" rtl="0">
              <a:lnSpc>
                <a:spcPct val="100000"/>
              </a:lnSpc>
              <a:spcBef>
                <a:spcPts val="400"/>
              </a:spcBef>
              <a:spcAft>
                <a:spcPts val="0"/>
              </a:spcAft>
              <a:buClr>
                <a:srgbClr val="F3F3F3"/>
              </a:buClr>
              <a:buSzPts val="1400"/>
              <a:buFont typeface="Quicksand"/>
              <a:buChar char="•"/>
              <a:defRPr sz="1800" b="0" i="0" u="none" strike="noStrike" cap="none">
                <a:solidFill>
                  <a:srgbClr val="F3F3F3"/>
                </a:solidFill>
                <a:latin typeface="Quicksand"/>
                <a:ea typeface="Quicksand"/>
                <a:cs typeface="Quicksand"/>
                <a:sym typeface="Quicksand"/>
              </a:defRPr>
            </a:lvl7pPr>
            <a:lvl8pPr marL="3657600" marR="0" lvl="7" indent="-317500" algn="l" rtl="0">
              <a:lnSpc>
                <a:spcPct val="100000"/>
              </a:lnSpc>
              <a:spcBef>
                <a:spcPts val="400"/>
              </a:spcBef>
              <a:spcAft>
                <a:spcPts val="0"/>
              </a:spcAft>
              <a:buClr>
                <a:srgbClr val="F3F3F3"/>
              </a:buClr>
              <a:buSzPts val="1400"/>
              <a:buFont typeface="Quicksand"/>
              <a:buChar char="•"/>
              <a:defRPr sz="1800" b="0" i="0" u="none" strike="noStrike" cap="none">
                <a:solidFill>
                  <a:srgbClr val="F3F3F3"/>
                </a:solidFill>
                <a:latin typeface="Quicksand"/>
                <a:ea typeface="Quicksand"/>
                <a:cs typeface="Quicksand"/>
                <a:sym typeface="Quicksand"/>
              </a:defRPr>
            </a:lvl8pPr>
            <a:lvl9pPr marL="4114800" marR="0" lvl="8" indent="-317500" algn="l" rtl="0">
              <a:lnSpc>
                <a:spcPct val="100000"/>
              </a:lnSpc>
              <a:spcBef>
                <a:spcPts val="400"/>
              </a:spcBef>
              <a:spcAft>
                <a:spcPts val="0"/>
              </a:spcAft>
              <a:buClr>
                <a:srgbClr val="F3F3F3"/>
              </a:buClr>
              <a:buSzPts val="1400"/>
              <a:buFont typeface="Quicksand"/>
              <a:buChar char="•"/>
              <a:defRPr sz="1800" b="0" i="0" u="none" strike="noStrike" cap="none">
                <a:solidFill>
                  <a:srgbClr val="F3F3F3"/>
                </a:solidFill>
                <a:latin typeface="Quicksand"/>
                <a:ea typeface="Quicksand"/>
                <a:cs typeface="Quicksand"/>
                <a:sym typeface="Quicksand"/>
              </a:defRPr>
            </a:lvl9pPr>
          </a:lstStyle>
          <a:p>
            <a:endParaRPr/>
          </a:p>
        </p:txBody>
      </p:sp>
      <p:sp>
        <p:nvSpPr>
          <p:cNvPr id="96" name="Shape 96"/>
          <p:cNvSpPr txBox="1"/>
          <p:nvPr/>
        </p:nvSpPr>
        <p:spPr>
          <a:xfrm>
            <a:off x="1215571" y="4891768"/>
            <a:ext cx="1848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7"/>
        <p:cNvGrpSpPr/>
        <p:nvPr/>
      </p:nvGrpSpPr>
      <p:grpSpPr>
        <a:xfrm>
          <a:off x="0" y="0"/>
          <a:ext cx="0" cy="0"/>
          <a:chOff x="0" y="0"/>
          <a:chExt cx="0" cy="0"/>
        </a:xfrm>
      </p:grpSpPr>
      <p:sp>
        <p:nvSpPr>
          <p:cNvPr id="98" name="Shape 98"/>
          <p:cNvSpPr txBox="1">
            <a:spLocks noGrp="1"/>
          </p:cNvSpPr>
          <p:nvPr>
            <p:ph type="title"/>
          </p:nvPr>
        </p:nvSpPr>
        <p:spPr>
          <a:xfrm>
            <a:off x="1165475" y="499481"/>
            <a:ext cx="6858000" cy="3450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rgbClr val="39C0BA"/>
              </a:buClr>
              <a:buSzPts val="1400"/>
              <a:buFont typeface="Quicksand"/>
              <a:buNone/>
              <a:defRPr sz="1800" b="0" i="0" u="none" strike="noStrike" cap="none">
                <a:solidFill>
                  <a:srgbClr val="39C0BA"/>
                </a:solidFill>
                <a:latin typeface="Quicksand"/>
                <a:ea typeface="Quicksand"/>
                <a:cs typeface="Quicksand"/>
                <a:sym typeface="Quicksand"/>
              </a:defRPr>
            </a:lvl1pPr>
            <a:lvl2pPr marR="0" lvl="1" algn="l" rtl="0">
              <a:lnSpc>
                <a:spcPct val="100000"/>
              </a:lnSpc>
              <a:spcBef>
                <a:spcPts val="0"/>
              </a:spcBef>
              <a:spcAft>
                <a:spcPts val="0"/>
              </a:spcAft>
              <a:buClr>
                <a:srgbClr val="39C0BA"/>
              </a:buClr>
              <a:buSzPts val="1400"/>
              <a:buFont typeface="Quicksand"/>
              <a:buNone/>
              <a:defRPr sz="1800" b="0" i="0" u="none" strike="noStrike" cap="none">
                <a:solidFill>
                  <a:srgbClr val="39C0BA"/>
                </a:solidFill>
                <a:latin typeface="Quicksand"/>
                <a:ea typeface="Quicksand"/>
                <a:cs typeface="Quicksand"/>
                <a:sym typeface="Quicksand"/>
              </a:defRPr>
            </a:lvl2pPr>
            <a:lvl3pPr marR="0" lvl="2" algn="l" rtl="0">
              <a:lnSpc>
                <a:spcPct val="100000"/>
              </a:lnSpc>
              <a:spcBef>
                <a:spcPts val="0"/>
              </a:spcBef>
              <a:spcAft>
                <a:spcPts val="0"/>
              </a:spcAft>
              <a:buClr>
                <a:srgbClr val="39C0BA"/>
              </a:buClr>
              <a:buSzPts val="1400"/>
              <a:buFont typeface="Quicksand"/>
              <a:buNone/>
              <a:defRPr sz="1800" b="0" i="0" u="none" strike="noStrike" cap="none">
                <a:solidFill>
                  <a:srgbClr val="39C0BA"/>
                </a:solidFill>
                <a:latin typeface="Quicksand"/>
                <a:ea typeface="Quicksand"/>
                <a:cs typeface="Quicksand"/>
                <a:sym typeface="Quicksand"/>
              </a:defRPr>
            </a:lvl3pPr>
            <a:lvl4pPr marR="0" lvl="3" algn="l" rtl="0">
              <a:lnSpc>
                <a:spcPct val="100000"/>
              </a:lnSpc>
              <a:spcBef>
                <a:spcPts val="0"/>
              </a:spcBef>
              <a:spcAft>
                <a:spcPts val="0"/>
              </a:spcAft>
              <a:buClr>
                <a:srgbClr val="39C0BA"/>
              </a:buClr>
              <a:buSzPts val="1400"/>
              <a:buFont typeface="Quicksand"/>
              <a:buNone/>
              <a:defRPr sz="1800" b="0" i="0" u="none" strike="noStrike" cap="none">
                <a:solidFill>
                  <a:srgbClr val="39C0BA"/>
                </a:solidFill>
                <a:latin typeface="Quicksand"/>
                <a:ea typeface="Quicksand"/>
                <a:cs typeface="Quicksand"/>
                <a:sym typeface="Quicksand"/>
              </a:defRPr>
            </a:lvl4pPr>
            <a:lvl5pPr marR="0" lvl="4" algn="l" rtl="0">
              <a:lnSpc>
                <a:spcPct val="100000"/>
              </a:lnSpc>
              <a:spcBef>
                <a:spcPts val="0"/>
              </a:spcBef>
              <a:spcAft>
                <a:spcPts val="0"/>
              </a:spcAft>
              <a:buClr>
                <a:srgbClr val="39C0BA"/>
              </a:buClr>
              <a:buSzPts val="1400"/>
              <a:buFont typeface="Quicksand"/>
              <a:buNone/>
              <a:defRPr sz="1800" b="0" i="0" u="none" strike="noStrike" cap="none">
                <a:solidFill>
                  <a:srgbClr val="39C0BA"/>
                </a:solidFill>
                <a:latin typeface="Quicksand"/>
                <a:ea typeface="Quicksand"/>
                <a:cs typeface="Quicksand"/>
                <a:sym typeface="Quicksand"/>
              </a:defRPr>
            </a:lvl5pPr>
            <a:lvl6pPr marR="0" lvl="5" algn="l" rtl="0">
              <a:lnSpc>
                <a:spcPct val="100000"/>
              </a:lnSpc>
              <a:spcBef>
                <a:spcPts val="0"/>
              </a:spcBef>
              <a:spcAft>
                <a:spcPts val="0"/>
              </a:spcAft>
              <a:buClr>
                <a:srgbClr val="39C0BA"/>
              </a:buClr>
              <a:buSzPts val="1400"/>
              <a:buFont typeface="Quicksand"/>
              <a:buNone/>
              <a:defRPr sz="1800" b="0" i="0" u="none" strike="noStrike" cap="none">
                <a:solidFill>
                  <a:srgbClr val="39C0BA"/>
                </a:solidFill>
                <a:latin typeface="Quicksand"/>
                <a:ea typeface="Quicksand"/>
                <a:cs typeface="Quicksand"/>
                <a:sym typeface="Quicksand"/>
              </a:defRPr>
            </a:lvl6pPr>
            <a:lvl7pPr marR="0" lvl="6" algn="l" rtl="0">
              <a:lnSpc>
                <a:spcPct val="100000"/>
              </a:lnSpc>
              <a:spcBef>
                <a:spcPts val="0"/>
              </a:spcBef>
              <a:spcAft>
                <a:spcPts val="0"/>
              </a:spcAft>
              <a:buClr>
                <a:srgbClr val="39C0BA"/>
              </a:buClr>
              <a:buSzPts val="1400"/>
              <a:buFont typeface="Quicksand"/>
              <a:buNone/>
              <a:defRPr sz="1800" b="0" i="0" u="none" strike="noStrike" cap="none">
                <a:solidFill>
                  <a:srgbClr val="39C0BA"/>
                </a:solidFill>
                <a:latin typeface="Quicksand"/>
                <a:ea typeface="Quicksand"/>
                <a:cs typeface="Quicksand"/>
                <a:sym typeface="Quicksand"/>
              </a:defRPr>
            </a:lvl7pPr>
            <a:lvl8pPr marR="0" lvl="7" algn="l" rtl="0">
              <a:lnSpc>
                <a:spcPct val="100000"/>
              </a:lnSpc>
              <a:spcBef>
                <a:spcPts val="0"/>
              </a:spcBef>
              <a:spcAft>
                <a:spcPts val="0"/>
              </a:spcAft>
              <a:buClr>
                <a:srgbClr val="39C0BA"/>
              </a:buClr>
              <a:buSzPts val="1400"/>
              <a:buFont typeface="Quicksand"/>
              <a:buNone/>
              <a:defRPr sz="1800" b="0" i="0" u="none" strike="noStrike" cap="none">
                <a:solidFill>
                  <a:srgbClr val="39C0BA"/>
                </a:solidFill>
                <a:latin typeface="Quicksand"/>
                <a:ea typeface="Quicksand"/>
                <a:cs typeface="Quicksand"/>
                <a:sym typeface="Quicksand"/>
              </a:defRPr>
            </a:lvl8pPr>
            <a:lvl9pPr marR="0" lvl="8" algn="l" rtl="0">
              <a:lnSpc>
                <a:spcPct val="100000"/>
              </a:lnSpc>
              <a:spcBef>
                <a:spcPts val="0"/>
              </a:spcBef>
              <a:spcAft>
                <a:spcPts val="0"/>
              </a:spcAft>
              <a:buClr>
                <a:srgbClr val="39C0BA"/>
              </a:buClr>
              <a:buSzPts val="1400"/>
              <a:buFont typeface="Quicksand"/>
              <a:buNone/>
              <a:defRPr sz="1800" b="0" i="0" u="none" strike="noStrike" cap="none">
                <a:solidFill>
                  <a:srgbClr val="39C0BA"/>
                </a:solidFill>
                <a:latin typeface="Quicksand"/>
                <a:ea typeface="Quicksand"/>
                <a:cs typeface="Quicksand"/>
                <a:sym typeface="Quicksand"/>
              </a:defRPr>
            </a:lvl9pPr>
          </a:lstStyle>
          <a:p>
            <a:endParaRPr/>
          </a:p>
        </p:txBody>
      </p:sp>
      <p:sp>
        <p:nvSpPr>
          <p:cNvPr id="99" name="Shape 99"/>
          <p:cNvSpPr txBox="1">
            <a:spLocks noGrp="1"/>
          </p:cNvSpPr>
          <p:nvPr>
            <p:ph type="dt" idx="10"/>
          </p:nvPr>
        </p:nvSpPr>
        <p:spPr>
          <a:xfrm>
            <a:off x="457200" y="4767264"/>
            <a:ext cx="2133600" cy="2739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00" name="Shape 100"/>
          <p:cNvSpPr txBox="1">
            <a:spLocks noGrp="1"/>
          </p:cNvSpPr>
          <p:nvPr>
            <p:ph type="ftr" idx="11"/>
          </p:nvPr>
        </p:nvSpPr>
        <p:spPr>
          <a:xfrm>
            <a:off x="3124200" y="4767264"/>
            <a:ext cx="2895600" cy="2739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01" name="Shape 101"/>
          <p:cNvSpPr txBox="1">
            <a:spLocks noGrp="1"/>
          </p:cNvSpPr>
          <p:nvPr>
            <p:ph type="sldNum" idx="12"/>
          </p:nvPr>
        </p:nvSpPr>
        <p:spPr>
          <a:xfrm>
            <a:off x="6553200" y="4767264"/>
            <a:ext cx="2133600" cy="2739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2"/>
        <p:cNvGrpSpPr/>
        <p:nvPr/>
      </p:nvGrpSpPr>
      <p:grpSpPr>
        <a:xfrm>
          <a:off x="0" y="0"/>
          <a:ext cx="0" cy="0"/>
          <a:chOff x="0" y="0"/>
          <a:chExt cx="0" cy="0"/>
        </a:xfrm>
      </p:grpSpPr>
      <p:sp>
        <p:nvSpPr>
          <p:cNvPr id="103" name="Shape 10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2"/>
              </a:buClr>
              <a:buSzPts val="2400"/>
              <a:buFont typeface="Quicksand"/>
              <a:buNone/>
              <a:defRPr sz="2400" b="0" i="0" u="none" strike="noStrike" cap="none">
                <a:solidFill>
                  <a:schemeClr val="dk2"/>
                </a:solidFill>
                <a:latin typeface="Quicksand"/>
                <a:ea typeface="Quicksand"/>
                <a:cs typeface="Quicksand"/>
                <a:sym typeface="Quicksand"/>
              </a:defRPr>
            </a:lvl1pPr>
            <a:lvl2pPr marR="0" lvl="1" algn="l" rtl="0">
              <a:lnSpc>
                <a:spcPct val="100000"/>
              </a:lnSpc>
              <a:spcBef>
                <a:spcPts val="0"/>
              </a:spcBef>
              <a:spcAft>
                <a:spcPts val="0"/>
              </a:spcAft>
              <a:buClr>
                <a:schemeClr val="dk2"/>
              </a:buClr>
              <a:buSzPts val="2800"/>
              <a:buFont typeface="Quicksand"/>
              <a:buNone/>
              <a:defRPr sz="1800" b="0" i="0" u="none" strike="noStrike" cap="none">
                <a:solidFill>
                  <a:schemeClr val="dk2"/>
                </a:solidFill>
                <a:latin typeface="Quicksand"/>
                <a:ea typeface="Quicksand"/>
                <a:cs typeface="Quicksand"/>
                <a:sym typeface="Quicksand"/>
              </a:defRPr>
            </a:lvl2pPr>
            <a:lvl3pPr marR="0" lvl="2" algn="l" rtl="0">
              <a:lnSpc>
                <a:spcPct val="100000"/>
              </a:lnSpc>
              <a:spcBef>
                <a:spcPts val="0"/>
              </a:spcBef>
              <a:spcAft>
                <a:spcPts val="0"/>
              </a:spcAft>
              <a:buClr>
                <a:schemeClr val="dk2"/>
              </a:buClr>
              <a:buSzPts val="2800"/>
              <a:buFont typeface="Quicksand"/>
              <a:buNone/>
              <a:defRPr sz="1800" b="0" i="0" u="none" strike="noStrike" cap="none">
                <a:solidFill>
                  <a:schemeClr val="dk2"/>
                </a:solidFill>
                <a:latin typeface="Quicksand"/>
                <a:ea typeface="Quicksand"/>
                <a:cs typeface="Quicksand"/>
                <a:sym typeface="Quicksand"/>
              </a:defRPr>
            </a:lvl3pPr>
            <a:lvl4pPr marR="0" lvl="3" algn="l" rtl="0">
              <a:lnSpc>
                <a:spcPct val="100000"/>
              </a:lnSpc>
              <a:spcBef>
                <a:spcPts val="0"/>
              </a:spcBef>
              <a:spcAft>
                <a:spcPts val="0"/>
              </a:spcAft>
              <a:buClr>
                <a:schemeClr val="dk2"/>
              </a:buClr>
              <a:buSzPts val="2800"/>
              <a:buFont typeface="Quicksand"/>
              <a:buNone/>
              <a:defRPr sz="1800" b="0" i="0" u="none" strike="noStrike" cap="none">
                <a:solidFill>
                  <a:schemeClr val="dk2"/>
                </a:solidFill>
                <a:latin typeface="Quicksand"/>
                <a:ea typeface="Quicksand"/>
                <a:cs typeface="Quicksand"/>
                <a:sym typeface="Quicksand"/>
              </a:defRPr>
            </a:lvl4pPr>
            <a:lvl5pPr marR="0" lvl="4" algn="l" rtl="0">
              <a:lnSpc>
                <a:spcPct val="100000"/>
              </a:lnSpc>
              <a:spcBef>
                <a:spcPts val="0"/>
              </a:spcBef>
              <a:spcAft>
                <a:spcPts val="0"/>
              </a:spcAft>
              <a:buClr>
                <a:schemeClr val="dk2"/>
              </a:buClr>
              <a:buSzPts val="2800"/>
              <a:buFont typeface="Quicksand"/>
              <a:buNone/>
              <a:defRPr sz="1800" b="0" i="0" u="none" strike="noStrike" cap="none">
                <a:solidFill>
                  <a:schemeClr val="dk2"/>
                </a:solidFill>
                <a:latin typeface="Quicksand"/>
                <a:ea typeface="Quicksand"/>
                <a:cs typeface="Quicksand"/>
                <a:sym typeface="Quicksand"/>
              </a:defRPr>
            </a:lvl5pPr>
            <a:lvl6pPr marR="0" lvl="5" algn="l" rtl="0">
              <a:lnSpc>
                <a:spcPct val="100000"/>
              </a:lnSpc>
              <a:spcBef>
                <a:spcPts val="0"/>
              </a:spcBef>
              <a:spcAft>
                <a:spcPts val="0"/>
              </a:spcAft>
              <a:buClr>
                <a:schemeClr val="dk2"/>
              </a:buClr>
              <a:buSzPts val="2800"/>
              <a:buFont typeface="Quicksand"/>
              <a:buNone/>
              <a:defRPr sz="1800" b="0" i="0" u="none" strike="noStrike" cap="none">
                <a:solidFill>
                  <a:schemeClr val="dk2"/>
                </a:solidFill>
                <a:latin typeface="Quicksand"/>
                <a:ea typeface="Quicksand"/>
                <a:cs typeface="Quicksand"/>
                <a:sym typeface="Quicksand"/>
              </a:defRPr>
            </a:lvl6pPr>
            <a:lvl7pPr marR="0" lvl="6" algn="l" rtl="0">
              <a:lnSpc>
                <a:spcPct val="100000"/>
              </a:lnSpc>
              <a:spcBef>
                <a:spcPts val="0"/>
              </a:spcBef>
              <a:spcAft>
                <a:spcPts val="0"/>
              </a:spcAft>
              <a:buClr>
                <a:schemeClr val="dk2"/>
              </a:buClr>
              <a:buSzPts val="2800"/>
              <a:buFont typeface="Quicksand"/>
              <a:buNone/>
              <a:defRPr sz="1800" b="0" i="0" u="none" strike="noStrike" cap="none">
                <a:solidFill>
                  <a:schemeClr val="dk2"/>
                </a:solidFill>
                <a:latin typeface="Quicksand"/>
                <a:ea typeface="Quicksand"/>
                <a:cs typeface="Quicksand"/>
                <a:sym typeface="Quicksand"/>
              </a:defRPr>
            </a:lvl7pPr>
            <a:lvl8pPr marR="0" lvl="7" algn="l" rtl="0">
              <a:lnSpc>
                <a:spcPct val="100000"/>
              </a:lnSpc>
              <a:spcBef>
                <a:spcPts val="0"/>
              </a:spcBef>
              <a:spcAft>
                <a:spcPts val="0"/>
              </a:spcAft>
              <a:buClr>
                <a:schemeClr val="dk2"/>
              </a:buClr>
              <a:buSzPts val="2800"/>
              <a:buFont typeface="Quicksand"/>
              <a:buNone/>
              <a:defRPr sz="1800" b="0" i="0" u="none" strike="noStrike" cap="none">
                <a:solidFill>
                  <a:schemeClr val="dk2"/>
                </a:solidFill>
                <a:latin typeface="Quicksand"/>
                <a:ea typeface="Quicksand"/>
                <a:cs typeface="Quicksand"/>
                <a:sym typeface="Quicksand"/>
              </a:defRPr>
            </a:lvl8pPr>
            <a:lvl9pPr marR="0" lvl="8" algn="l" rtl="0">
              <a:lnSpc>
                <a:spcPct val="100000"/>
              </a:lnSpc>
              <a:spcBef>
                <a:spcPts val="0"/>
              </a:spcBef>
              <a:spcAft>
                <a:spcPts val="0"/>
              </a:spcAft>
              <a:buClr>
                <a:schemeClr val="dk2"/>
              </a:buClr>
              <a:buSzPts val="2800"/>
              <a:buFont typeface="Quicksand"/>
              <a:buNone/>
              <a:defRPr sz="1800" b="0" i="0" u="none" strike="noStrike" cap="none">
                <a:solidFill>
                  <a:schemeClr val="dk2"/>
                </a:solidFill>
                <a:latin typeface="Quicksand"/>
                <a:ea typeface="Quicksand"/>
                <a:cs typeface="Quicksand"/>
                <a:sym typeface="Quicksand"/>
              </a:defRPr>
            </a:lvl9pPr>
          </a:lstStyle>
          <a:p>
            <a:endParaRPr/>
          </a:p>
        </p:txBody>
      </p:sp>
      <p:sp>
        <p:nvSpPr>
          <p:cNvPr id="104" name="Shape 10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marR="0" lvl="0" indent="-317500" algn="l" rtl="0">
              <a:lnSpc>
                <a:spcPct val="100000"/>
              </a:lnSpc>
              <a:spcBef>
                <a:spcPts val="0"/>
              </a:spcBef>
              <a:spcAft>
                <a:spcPts val="0"/>
              </a:spcAft>
              <a:buClr>
                <a:srgbClr val="000000"/>
              </a:buClr>
              <a:buSzPts val="1400"/>
              <a:buFont typeface="Playfair Display"/>
              <a:buChar char="●"/>
              <a:defRPr sz="1400" b="0" i="0" u="none" strike="noStrike" cap="none">
                <a:solidFill>
                  <a:srgbClr val="000000"/>
                </a:solidFill>
                <a:latin typeface="Playfair Display"/>
                <a:ea typeface="Playfair Display"/>
                <a:cs typeface="Playfair Display"/>
                <a:sym typeface="Playfair Display"/>
              </a:defRPr>
            </a:lvl1pPr>
            <a:lvl2pPr marL="914400" marR="0" lvl="1" indent="-311150" algn="l" rtl="0">
              <a:lnSpc>
                <a:spcPct val="100000"/>
              </a:lnSpc>
              <a:spcBef>
                <a:spcPts val="1600"/>
              </a:spcBef>
              <a:spcAft>
                <a:spcPts val="0"/>
              </a:spcAft>
              <a:buClr>
                <a:srgbClr val="000000"/>
              </a:buClr>
              <a:buSzPts val="1300"/>
              <a:buFont typeface="Playfair Display"/>
              <a:buChar char="○"/>
              <a:defRPr sz="1300" b="0" i="0" u="none" strike="noStrike" cap="none">
                <a:solidFill>
                  <a:srgbClr val="000000"/>
                </a:solidFill>
                <a:latin typeface="Playfair Display"/>
                <a:ea typeface="Playfair Display"/>
                <a:cs typeface="Playfair Display"/>
                <a:sym typeface="Playfair Display"/>
              </a:defRPr>
            </a:lvl2pPr>
            <a:lvl3pPr marL="1371600" marR="0" lvl="2" indent="-304800" algn="l" rtl="0">
              <a:lnSpc>
                <a:spcPct val="100000"/>
              </a:lnSpc>
              <a:spcBef>
                <a:spcPts val="1600"/>
              </a:spcBef>
              <a:spcAft>
                <a:spcPts val="0"/>
              </a:spcAft>
              <a:buClr>
                <a:srgbClr val="000000"/>
              </a:buClr>
              <a:buSzPts val="1200"/>
              <a:buFont typeface="Playfair Display"/>
              <a:buChar char="■"/>
              <a:defRPr sz="1200" b="0" i="0" u="none" strike="noStrike" cap="none">
                <a:solidFill>
                  <a:srgbClr val="000000"/>
                </a:solidFill>
                <a:latin typeface="Playfair Display"/>
                <a:ea typeface="Playfair Display"/>
                <a:cs typeface="Playfair Display"/>
                <a:sym typeface="Playfair Display"/>
              </a:defRPr>
            </a:lvl3pPr>
            <a:lvl4pPr marL="1828800" marR="0" lvl="3" indent="-298450" algn="l" rtl="0">
              <a:lnSpc>
                <a:spcPct val="100000"/>
              </a:lnSpc>
              <a:spcBef>
                <a:spcPts val="1600"/>
              </a:spcBef>
              <a:spcAft>
                <a:spcPts val="0"/>
              </a:spcAft>
              <a:buClr>
                <a:srgbClr val="000000"/>
              </a:buClr>
              <a:buSzPts val="1100"/>
              <a:buFont typeface="Playfair Display"/>
              <a:buChar char="●"/>
              <a:defRPr sz="1100" b="0" i="0" u="none" strike="noStrike" cap="none">
                <a:solidFill>
                  <a:srgbClr val="000000"/>
                </a:solidFill>
                <a:latin typeface="Playfair Display"/>
                <a:ea typeface="Playfair Display"/>
                <a:cs typeface="Playfair Display"/>
                <a:sym typeface="Playfair Display"/>
              </a:defRPr>
            </a:lvl4pPr>
            <a:lvl5pPr marL="2286000" marR="0" lvl="4" indent="-292100" algn="l" rtl="0">
              <a:lnSpc>
                <a:spcPct val="100000"/>
              </a:lnSpc>
              <a:spcBef>
                <a:spcPts val="1600"/>
              </a:spcBef>
              <a:spcAft>
                <a:spcPts val="0"/>
              </a:spcAft>
              <a:buClr>
                <a:srgbClr val="000000"/>
              </a:buClr>
              <a:buSzPts val="1000"/>
              <a:buFont typeface="Playfair Display"/>
              <a:buChar char="○"/>
              <a:defRPr sz="1000" b="0" i="0" u="none" strike="noStrike" cap="none">
                <a:solidFill>
                  <a:srgbClr val="000000"/>
                </a:solidFill>
                <a:latin typeface="Playfair Display"/>
                <a:ea typeface="Playfair Display"/>
                <a:cs typeface="Playfair Display"/>
                <a:sym typeface="Playfair Display"/>
              </a:defRPr>
            </a:lvl5pPr>
            <a:lvl6pPr marL="2743200" marR="0" lvl="5" indent="-285750" algn="l" rtl="0">
              <a:lnSpc>
                <a:spcPct val="100000"/>
              </a:lnSpc>
              <a:spcBef>
                <a:spcPts val="1600"/>
              </a:spcBef>
              <a:spcAft>
                <a:spcPts val="0"/>
              </a:spcAft>
              <a:buClr>
                <a:srgbClr val="000000"/>
              </a:buClr>
              <a:buSzPts val="900"/>
              <a:buFont typeface="Playfair Display"/>
              <a:buChar char="■"/>
              <a:defRPr sz="900" b="0" i="0" u="none" strike="noStrike" cap="none">
                <a:solidFill>
                  <a:srgbClr val="000000"/>
                </a:solidFill>
                <a:latin typeface="Playfair Display"/>
                <a:ea typeface="Playfair Display"/>
                <a:cs typeface="Playfair Display"/>
                <a:sym typeface="Playfair Display"/>
              </a:defRPr>
            </a:lvl6pPr>
            <a:lvl7pPr marL="3200400" marR="0" lvl="6" indent="-279400" algn="l" rtl="0">
              <a:lnSpc>
                <a:spcPct val="100000"/>
              </a:lnSpc>
              <a:spcBef>
                <a:spcPts val="1600"/>
              </a:spcBef>
              <a:spcAft>
                <a:spcPts val="0"/>
              </a:spcAft>
              <a:buClr>
                <a:srgbClr val="000000"/>
              </a:buClr>
              <a:buSzPts val="800"/>
              <a:buFont typeface="Playfair Display"/>
              <a:buChar char="●"/>
              <a:defRPr sz="800" b="0" i="0" u="none" strike="noStrike" cap="none">
                <a:solidFill>
                  <a:srgbClr val="000000"/>
                </a:solidFill>
                <a:latin typeface="Playfair Display"/>
                <a:ea typeface="Playfair Display"/>
                <a:cs typeface="Playfair Display"/>
                <a:sym typeface="Playfair Display"/>
              </a:defRPr>
            </a:lvl7pPr>
            <a:lvl8pPr marL="3657600" marR="0" lvl="7" indent="-273050" algn="l" rtl="0">
              <a:lnSpc>
                <a:spcPct val="100000"/>
              </a:lnSpc>
              <a:spcBef>
                <a:spcPts val="1600"/>
              </a:spcBef>
              <a:spcAft>
                <a:spcPts val="0"/>
              </a:spcAft>
              <a:buClr>
                <a:srgbClr val="000000"/>
              </a:buClr>
              <a:buSzPts val="700"/>
              <a:buFont typeface="Playfair Display"/>
              <a:buChar char="○"/>
              <a:defRPr sz="700" b="0" i="0" u="none" strike="noStrike" cap="none">
                <a:solidFill>
                  <a:srgbClr val="000000"/>
                </a:solidFill>
                <a:latin typeface="Playfair Display"/>
                <a:ea typeface="Playfair Display"/>
                <a:cs typeface="Playfair Display"/>
                <a:sym typeface="Playfair Display"/>
              </a:defRPr>
            </a:lvl8pPr>
            <a:lvl9pPr marL="4114800" marR="0" lvl="8" indent="-266700" algn="l" rtl="0">
              <a:lnSpc>
                <a:spcPct val="100000"/>
              </a:lnSpc>
              <a:spcBef>
                <a:spcPts val="1600"/>
              </a:spcBef>
              <a:spcAft>
                <a:spcPts val="1600"/>
              </a:spcAft>
              <a:buClr>
                <a:srgbClr val="000000"/>
              </a:buClr>
              <a:buSzPts val="600"/>
              <a:buFont typeface="Playfair Display"/>
              <a:buChar char="■"/>
              <a:defRPr sz="600" b="0" i="0" u="none" strike="noStrike" cap="none">
                <a:solidFill>
                  <a:srgbClr val="000000"/>
                </a:solidFill>
                <a:latin typeface="Playfair Display"/>
                <a:ea typeface="Playfair Display"/>
                <a:cs typeface="Playfair Display"/>
                <a:sym typeface="Playfair Display"/>
              </a:defRPr>
            </a:lvl9pPr>
          </a:lstStyle>
          <a:p>
            <a:endParaRPr/>
          </a:p>
        </p:txBody>
      </p:sp>
      <p:sp>
        <p:nvSpPr>
          <p:cNvPr id="105" name="Shape 10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06"/>
        <p:cNvGrpSpPr/>
        <p:nvPr/>
      </p:nvGrpSpPr>
      <p:grpSpPr>
        <a:xfrm>
          <a:off x="0" y="0"/>
          <a:ext cx="0" cy="0"/>
          <a:chOff x="0" y="0"/>
          <a:chExt cx="0" cy="0"/>
        </a:xfrm>
      </p:grpSpPr>
      <p:sp>
        <p:nvSpPr>
          <p:cNvPr id="107" name="Shape 107"/>
          <p:cNvSpPr txBox="1">
            <a:spLocks noGrp="1"/>
          </p:cNvSpPr>
          <p:nvPr>
            <p:ph type="ctrTitle"/>
          </p:nvPr>
        </p:nvSpPr>
        <p:spPr>
          <a:xfrm>
            <a:off x="1530175" y="2307788"/>
            <a:ext cx="6767100" cy="5325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39C0BA"/>
              </a:buClr>
              <a:buSzPts val="1400"/>
              <a:buFont typeface="Quicksand"/>
              <a:buNone/>
              <a:defRPr sz="3000" b="0" i="0" u="none" strike="noStrike" cap="none">
                <a:solidFill>
                  <a:srgbClr val="39C0BA"/>
                </a:solidFill>
                <a:latin typeface="Avenir"/>
                <a:ea typeface="Avenir"/>
                <a:cs typeface="Avenir"/>
                <a:sym typeface="Avenir"/>
              </a:defRPr>
            </a:lvl1pPr>
            <a:lvl2pPr marR="0" lvl="1" algn="l" rtl="0">
              <a:lnSpc>
                <a:spcPct val="100000"/>
              </a:lnSpc>
              <a:spcBef>
                <a:spcPts val="0"/>
              </a:spcBef>
              <a:spcAft>
                <a:spcPts val="0"/>
              </a:spcAft>
              <a:buClr>
                <a:srgbClr val="39C0BA"/>
              </a:buClr>
              <a:buSzPts val="1400"/>
              <a:buFont typeface="Quicksand"/>
              <a:buNone/>
              <a:defRPr sz="3000" b="0" i="0" u="none" strike="noStrike" cap="none">
                <a:solidFill>
                  <a:srgbClr val="39C0BA"/>
                </a:solidFill>
                <a:latin typeface="Quicksand"/>
                <a:ea typeface="Quicksand"/>
                <a:cs typeface="Quicksand"/>
                <a:sym typeface="Quicksand"/>
              </a:defRPr>
            </a:lvl2pPr>
            <a:lvl3pPr marR="0" lvl="2" algn="l" rtl="0">
              <a:lnSpc>
                <a:spcPct val="100000"/>
              </a:lnSpc>
              <a:spcBef>
                <a:spcPts val="0"/>
              </a:spcBef>
              <a:spcAft>
                <a:spcPts val="0"/>
              </a:spcAft>
              <a:buClr>
                <a:srgbClr val="39C0BA"/>
              </a:buClr>
              <a:buSzPts val="1400"/>
              <a:buFont typeface="Quicksand"/>
              <a:buNone/>
              <a:defRPr sz="3000" b="0" i="0" u="none" strike="noStrike" cap="none">
                <a:solidFill>
                  <a:srgbClr val="39C0BA"/>
                </a:solidFill>
                <a:latin typeface="Quicksand"/>
                <a:ea typeface="Quicksand"/>
                <a:cs typeface="Quicksand"/>
                <a:sym typeface="Quicksand"/>
              </a:defRPr>
            </a:lvl3pPr>
            <a:lvl4pPr marR="0" lvl="3" algn="l" rtl="0">
              <a:lnSpc>
                <a:spcPct val="100000"/>
              </a:lnSpc>
              <a:spcBef>
                <a:spcPts val="0"/>
              </a:spcBef>
              <a:spcAft>
                <a:spcPts val="0"/>
              </a:spcAft>
              <a:buClr>
                <a:srgbClr val="39C0BA"/>
              </a:buClr>
              <a:buSzPts val="1400"/>
              <a:buFont typeface="Quicksand"/>
              <a:buNone/>
              <a:defRPr sz="3000" b="0" i="0" u="none" strike="noStrike" cap="none">
                <a:solidFill>
                  <a:srgbClr val="39C0BA"/>
                </a:solidFill>
                <a:latin typeface="Quicksand"/>
                <a:ea typeface="Quicksand"/>
                <a:cs typeface="Quicksand"/>
                <a:sym typeface="Quicksand"/>
              </a:defRPr>
            </a:lvl4pPr>
            <a:lvl5pPr marR="0" lvl="4" algn="l" rtl="0">
              <a:lnSpc>
                <a:spcPct val="100000"/>
              </a:lnSpc>
              <a:spcBef>
                <a:spcPts val="0"/>
              </a:spcBef>
              <a:spcAft>
                <a:spcPts val="0"/>
              </a:spcAft>
              <a:buClr>
                <a:srgbClr val="39C0BA"/>
              </a:buClr>
              <a:buSzPts val="1400"/>
              <a:buFont typeface="Quicksand"/>
              <a:buNone/>
              <a:defRPr sz="3000" b="0" i="0" u="none" strike="noStrike" cap="none">
                <a:solidFill>
                  <a:srgbClr val="39C0BA"/>
                </a:solidFill>
                <a:latin typeface="Quicksand"/>
                <a:ea typeface="Quicksand"/>
                <a:cs typeface="Quicksand"/>
                <a:sym typeface="Quicksand"/>
              </a:defRPr>
            </a:lvl5pPr>
            <a:lvl6pPr marR="0" lvl="5" algn="l" rtl="0">
              <a:lnSpc>
                <a:spcPct val="100000"/>
              </a:lnSpc>
              <a:spcBef>
                <a:spcPts val="0"/>
              </a:spcBef>
              <a:spcAft>
                <a:spcPts val="0"/>
              </a:spcAft>
              <a:buClr>
                <a:srgbClr val="39C0BA"/>
              </a:buClr>
              <a:buSzPts val="1400"/>
              <a:buFont typeface="Quicksand"/>
              <a:buNone/>
              <a:defRPr sz="3000" b="0" i="0" u="none" strike="noStrike" cap="none">
                <a:solidFill>
                  <a:srgbClr val="39C0BA"/>
                </a:solidFill>
                <a:latin typeface="Quicksand"/>
                <a:ea typeface="Quicksand"/>
                <a:cs typeface="Quicksand"/>
                <a:sym typeface="Quicksand"/>
              </a:defRPr>
            </a:lvl6pPr>
            <a:lvl7pPr marR="0" lvl="6" algn="l" rtl="0">
              <a:lnSpc>
                <a:spcPct val="100000"/>
              </a:lnSpc>
              <a:spcBef>
                <a:spcPts val="0"/>
              </a:spcBef>
              <a:spcAft>
                <a:spcPts val="0"/>
              </a:spcAft>
              <a:buClr>
                <a:srgbClr val="39C0BA"/>
              </a:buClr>
              <a:buSzPts val="1400"/>
              <a:buFont typeface="Quicksand"/>
              <a:buNone/>
              <a:defRPr sz="3000" b="0" i="0" u="none" strike="noStrike" cap="none">
                <a:solidFill>
                  <a:srgbClr val="39C0BA"/>
                </a:solidFill>
                <a:latin typeface="Quicksand"/>
                <a:ea typeface="Quicksand"/>
                <a:cs typeface="Quicksand"/>
                <a:sym typeface="Quicksand"/>
              </a:defRPr>
            </a:lvl7pPr>
            <a:lvl8pPr marR="0" lvl="7" algn="l" rtl="0">
              <a:lnSpc>
                <a:spcPct val="100000"/>
              </a:lnSpc>
              <a:spcBef>
                <a:spcPts val="0"/>
              </a:spcBef>
              <a:spcAft>
                <a:spcPts val="0"/>
              </a:spcAft>
              <a:buClr>
                <a:srgbClr val="39C0BA"/>
              </a:buClr>
              <a:buSzPts val="1400"/>
              <a:buFont typeface="Quicksand"/>
              <a:buNone/>
              <a:defRPr sz="3000" b="0" i="0" u="none" strike="noStrike" cap="none">
                <a:solidFill>
                  <a:srgbClr val="39C0BA"/>
                </a:solidFill>
                <a:latin typeface="Quicksand"/>
                <a:ea typeface="Quicksand"/>
                <a:cs typeface="Quicksand"/>
                <a:sym typeface="Quicksand"/>
              </a:defRPr>
            </a:lvl8pPr>
            <a:lvl9pPr marR="0" lvl="8" algn="l" rtl="0">
              <a:lnSpc>
                <a:spcPct val="100000"/>
              </a:lnSpc>
              <a:spcBef>
                <a:spcPts val="0"/>
              </a:spcBef>
              <a:spcAft>
                <a:spcPts val="0"/>
              </a:spcAft>
              <a:buClr>
                <a:srgbClr val="39C0BA"/>
              </a:buClr>
              <a:buSzPts val="1400"/>
              <a:buFont typeface="Quicksand"/>
              <a:buNone/>
              <a:defRPr sz="3000" b="0" i="0" u="none" strike="noStrike" cap="none">
                <a:solidFill>
                  <a:srgbClr val="39C0BA"/>
                </a:solidFill>
                <a:latin typeface="Quicksand"/>
                <a:ea typeface="Quicksand"/>
                <a:cs typeface="Quicksand"/>
                <a:sym typeface="Quicksand"/>
              </a:defRPr>
            </a:lvl9pPr>
          </a:lstStyle>
          <a:p>
            <a:endParaRPr/>
          </a:p>
        </p:txBody>
      </p:sp>
      <p:sp>
        <p:nvSpPr>
          <p:cNvPr id="108" name="Shape 108"/>
          <p:cNvSpPr txBox="1">
            <a:spLocks noGrp="1"/>
          </p:cNvSpPr>
          <p:nvPr>
            <p:ph type="subTitle" idx="1"/>
          </p:nvPr>
        </p:nvSpPr>
        <p:spPr>
          <a:xfrm>
            <a:off x="1530175" y="2782913"/>
            <a:ext cx="6927900" cy="3531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F3F3F3"/>
              </a:buClr>
              <a:buSzPts val="3000"/>
              <a:buFont typeface="Quicksand"/>
              <a:buNone/>
              <a:defRPr sz="1800" b="0" i="0" u="none" strike="noStrike" cap="none">
                <a:solidFill>
                  <a:srgbClr val="F3F3F3"/>
                </a:solidFill>
                <a:latin typeface="Avenir"/>
                <a:ea typeface="Avenir"/>
                <a:cs typeface="Avenir"/>
                <a:sym typeface="Avenir"/>
              </a:defRPr>
            </a:lvl1pPr>
            <a:lvl2pPr marR="0" lvl="1" algn="l" rtl="0">
              <a:lnSpc>
                <a:spcPct val="100000"/>
              </a:lnSpc>
              <a:spcBef>
                <a:spcPts val="0"/>
              </a:spcBef>
              <a:spcAft>
                <a:spcPts val="0"/>
              </a:spcAft>
              <a:buClr>
                <a:srgbClr val="F3F3F3"/>
              </a:buClr>
              <a:buSzPts val="2400"/>
              <a:buFont typeface="Quicksand"/>
              <a:buNone/>
              <a:defRPr sz="1800" b="0" i="0" u="none" strike="noStrike" cap="none">
                <a:solidFill>
                  <a:srgbClr val="F3F3F3"/>
                </a:solidFill>
                <a:latin typeface="Quicksand"/>
                <a:ea typeface="Quicksand"/>
                <a:cs typeface="Quicksand"/>
                <a:sym typeface="Quicksand"/>
              </a:defRPr>
            </a:lvl2pPr>
            <a:lvl3pPr marR="0" lvl="2" algn="l" rtl="0">
              <a:lnSpc>
                <a:spcPct val="100000"/>
              </a:lnSpc>
              <a:spcBef>
                <a:spcPts val="0"/>
              </a:spcBef>
              <a:spcAft>
                <a:spcPts val="0"/>
              </a:spcAft>
              <a:buClr>
                <a:srgbClr val="F3F3F3"/>
              </a:buClr>
              <a:buSzPts val="1400"/>
              <a:buFont typeface="Quicksand"/>
              <a:buNone/>
              <a:defRPr sz="1800" b="0" i="0" u="none" strike="noStrike" cap="none">
                <a:solidFill>
                  <a:srgbClr val="F3F3F3"/>
                </a:solidFill>
                <a:latin typeface="Quicksand"/>
                <a:ea typeface="Quicksand"/>
                <a:cs typeface="Quicksand"/>
                <a:sym typeface="Quicksand"/>
              </a:defRPr>
            </a:lvl3pPr>
            <a:lvl4pPr marR="0" lvl="3" algn="l" rtl="0">
              <a:lnSpc>
                <a:spcPct val="100000"/>
              </a:lnSpc>
              <a:spcBef>
                <a:spcPts val="0"/>
              </a:spcBef>
              <a:spcAft>
                <a:spcPts val="0"/>
              </a:spcAft>
              <a:buClr>
                <a:srgbClr val="F3F3F3"/>
              </a:buClr>
              <a:buSzPts val="1400"/>
              <a:buFont typeface="Quicksand"/>
              <a:buNone/>
              <a:defRPr sz="1800" b="0" i="0" u="none" strike="noStrike" cap="none">
                <a:solidFill>
                  <a:srgbClr val="F3F3F3"/>
                </a:solidFill>
                <a:latin typeface="Quicksand"/>
                <a:ea typeface="Quicksand"/>
                <a:cs typeface="Quicksand"/>
                <a:sym typeface="Quicksand"/>
              </a:defRPr>
            </a:lvl4pPr>
            <a:lvl5pPr marR="0" lvl="4" algn="l" rtl="0">
              <a:lnSpc>
                <a:spcPct val="100000"/>
              </a:lnSpc>
              <a:spcBef>
                <a:spcPts val="0"/>
              </a:spcBef>
              <a:spcAft>
                <a:spcPts val="0"/>
              </a:spcAft>
              <a:buClr>
                <a:srgbClr val="F3F3F3"/>
              </a:buClr>
              <a:buSzPts val="1400"/>
              <a:buFont typeface="Quicksand"/>
              <a:buNone/>
              <a:defRPr sz="1800" b="0" i="0" u="none" strike="noStrike" cap="none">
                <a:solidFill>
                  <a:srgbClr val="F3F3F3"/>
                </a:solidFill>
                <a:latin typeface="Quicksand"/>
                <a:ea typeface="Quicksand"/>
                <a:cs typeface="Quicksand"/>
                <a:sym typeface="Quicksand"/>
              </a:defRPr>
            </a:lvl5pPr>
            <a:lvl6pPr marR="0" lvl="5" algn="l" rtl="0">
              <a:lnSpc>
                <a:spcPct val="100000"/>
              </a:lnSpc>
              <a:spcBef>
                <a:spcPts val="0"/>
              </a:spcBef>
              <a:spcAft>
                <a:spcPts val="0"/>
              </a:spcAft>
              <a:buClr>
                <a:srgbClr val="F3F3F3"/>
              </a:buClr>
              <a:buSzPts val="1400"/>
              <a:buFont typeface="Quicksand"/>
              <a:buNone/>
              <a:defRPr sz="1800" b="0" i="0" u="none" strike="noStrike" cap="none">
                <a:solidFill>
                  <a:srgbClr val="F3F3F3"/>
                </a:solidFill>
                <a:latin typeface="Quicksand"/>
                <a:ea typeface="Quicksand"/>
                <a:cs typeface="Quicksand"/>
                <a:sym typeface="Quicksand"/>
              </a:defRPr>
            </a:lvl6pPr>
            <a:lvl7pPr marR="0" lvl="6" algn="l" rtl="0">
              <a:lnSpc>
                <a:spcPct val="100000"/>
              </a:lnSpc>
              <a:spcBef>
                <a:spcPts val="0"/>
              </a:spcBef>
              <a:spcAft>
                <a:spcPts val="0"/>
              </a:spcAft>
              <a:buClr>
                <a:srgbClr val="F3F3F3"/>
              </a:buClr>
              <a:buSzPts val="1400"/>
              <a:buFont typeface="Quicksand"/>
              <a:buNone/>
              <a:defRPr sz="1800" b="0" i="0" u="none" strike="noStrike" cap="none">
                <a:solidFill>
                  <a:srgbClr val="F3F3F3"/>
                </a:solidFill>
                <a:latin typeface="Quicksand"/>
                <a:ea typeface="Quicksand"/>
                <a:cs typeface="Quicksand"/>
                <a:sym typeface="Quicksand"/>
              </a:defRPr>
            </a:lvl7pPr>
            <a:lvl8pPr marR="0" lvl="7" algn="l" rtl="0">
              <a:lnSpc>
                <a:spcPct val="100000"/>
              </a:lnSpc>
              <a:spcBef>
                <a:spcPts val="0"/>
              </a:spcBef>
              <a:spcAft>
                <a:spcPts val="0"/>
              </a:spcAft>
              <a:buClr>
                <a:srgbClr val="F3F3F3"/>
              </a:buClr>
              <a:buSzPts val="1400"/>
              <a:buFont typeface="Quicksand"/>
              <a:buNone/>
              <a:defRPr sz="1800" b="0" i="0" u="none" strike="noStrike" cap="none">
                <a:solidFill>
                  <a:srgbClr val="F3F3F3"/>
                </a:solidFill>
                <a:latin typeface="Quicksand"/>
                <a:ea typeface="Quicksand"/>
                <a:cs typeface="Quicksand"/>
                <a:sym typeface="Quicksand"/>
              </a:defRPr>
            </a:lvl8pPr>
            <a:lvl9pPr marR="0" lvl="8" algn="l" rtl="0">
              <a:lnSpc>
                <a:spcPct val="100000"/>
              </a:lnSpc>
              <a:spcBef>
                <a:spcPts val="0"/>
              </a:spcBef>
              <a:spcAft>
                <a:spcPts val="0"/>
              </a:spcAft>
              <a:buClr>
                <a:srgbClr val="F3F3F3"/>
              </a:buClr>
              <a:buSzPts val="1400"/>
              <a:buFont typeface="Quicksand"/>
              <a:buNone/>
              <a:defRPr sz="1800" b="0" i="0" u="none" strike="noStrike" cap="none">
                <a:solidFill>
                  <a:srgbClr val="F3F3F3"/>
                </a:solidFill>
                <a:latin typeface="Quicksand"/>
                <a:ea typeface="Quicksand"/>
                <a:cs typeface="Quicksand"/>
                <a:sym typeface="Quicksand"/>
              </a:defRPr>
            </a:lvl9pPr>
          </a:lstStyle>
          <a:p>
            <a:endParaRPr/>
          </a:p>
        </p:txBody>
      </p:sp>
      <p:cxnSp>
        <p:nvCxnSpPr>
          <p:cNvPr id="109" name="Shape 109"/>
          <p:cNvCxnSpPr/>
          <p:nvPr/>
        </p:nvCxnSpPr>
        <p:spPr>
          <a:xfrm>
            <a:off x="903825" y="-5944"/>
            <a:ext cx="0" cy="5149500"/>
          </a:xfrm>
          <a:prstGeom prst="straightConnector1">
            <a:avLst/>
          </a:prstGeom>
          <a:noFill/>
          <a:ln w="9525" cap="flat" cmpd="sng">
            <a:solidFill>
              <a:srgbClr val="999FA9"/>
            </a:solidFill>
            <a:prstDash val="solid"/>
            <a:round/>
            <a:headEnd type="none" w="sm" len="sm"/>
            <a:tailEnd type="none" w="sm" len="sm"/>
          </a:ln>
        </p:spPr>
      </p:cxnSp>
      <p:sp>
        <p:nvSpPr>
          <p:cNvPr id="110" name="Shape 110"/>
          <p:cNvSpPr/>
          <p:nvPr/>
        </p:nvSpPr>
        <p:spPr>
          <a:xfrm>
            <a:off x="607491" y="2278249"/>
            <a:ext cx="579900" cy="576000"/>
          </a:xfrm>
          <a:prstGeom prst="ellipse">
            <a:avLst/>
          </a:prstGeom>
          <a:solidFill>
            <a:srgbClr val="39C0BA"/>
          </a:solidFill>
          <a:ln w="28575" cap="flat" cmpd="sng">
            <a:solidFill>
              <a:srgbClr val="2E303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11"/>
        <p:cNvGrpSpPr/>
        <p:nvPr/>
      </p:nvGrpSpPr>
      <p:grpSpPr>
        <a:xfrm>
          <a:off x="0" y="0"/>
          <a:ext cx="0" cy="0"/>
          <a:chOff x="0" y="0"/>
          <a:chExt cx="0" cy="0"/>
        </a:xfrm>
      </p:grpSpPr>
      <p:sp>
        <p:nvSpPr>
          <p:cNvPr id="112" name="Shape 112"/>
          <p:cNvSpPr txBox="1">
            <a:spLocks noGrp="1"/>
          </p:cNvSpPr>
          <p:nvPr>
            <p:ph type="body" idx="1"/>
          </p:nvPr>
        </p:nvSpPr>
        <p:spPr>
          <a:xfrm>
            <a:off x="1633225" y="2161800"/>
            <a:ext cx="6700500" cy="819900"/>
          </a:xfrm>
          <a:prstGeom prst="rect">
            <a:avLst/>
          </a:prstGeom>
          <a:noFill/>
          <a:ln>
            <a:noFill/>
          </a:ln>
        </p:spPr>
        <p:txBody>
          <a:bodyPr spcFirstLastPara="1" wrap="square" lIns="91425" tIns="91425" rIns="91425" bIns="91425" anchor="ctr" anchorCtr="0"/>
          <a:lstStyle>
            <a:lvl1pPr marL="457200" marR="0" lvl="0" indent="-406400" algn="l" rtl="0">
              <a:lnSpc>
                <a:spcPct val="100000"/>
              </a:lnSpc>
              <a:spcBef>
                <a:spcPts val="0"/>
              </a:spcBef>
              <a:spcAft>
                <a:spcPts val="0"/>
              </a:spcAft>
              <a:buClr>
                <a:srgbClr val="39C0BA"/>
              </a:buClr>
              <a:buSzPts val="2800"/>
              <a:buFont typeface="Quicksand"/>
              <a:buChar char="◦"/>
              <a:defRPr sz="2800" b="0" i="1" u="none" strike="noStrike" cap="none">
                <a:solidFill>
                  <a:srgbClr val="39C0BA"/>
                </a:solidFill>
                <a:latin typeface="Avenir"/>
                <a:ea typeface="Avenir"/>
                <a:cs typeface="Avenir"/>
                <a:sym typeface="Avenir"/>
              </a:defRPr>
            </a:lvl1pPr>
            <a:lvl2pPr marL="914400" marR="0" lvl="1" indent="-406400" algn="l" rtl="0">
              <a:lnSpc>
                <a:spcPct val="100000"/>
              </a:lnSpc>
              <a:spcBef>
                <a:spcPts val="0"/>
              </a:spcBef>
              <a:spcAft>
                <a:spcPts val="0"/>
              </a:spcAft>
              <a:buClr>
                <a:srgbClr val="39C0BA"/>
              </a:buClr>
              <a:buSzPts val="2800"/>
              <a:buFont typeface="Quicksand"/>
              <a:buChar char="▫"/>
              <a:defRPr sz="2800" b="0" i="1" u="none" strike="noStrike" cap="none">
                <a:solidFill>
                  <a:srgbClr val="39C0BA"/>
                </a:solidFill>
                <a:latin typeface="Quicksand"/>
                <a:ea typeface="Quicksand"/>
                <a:cs typeface="Quicksand"/>
                <a:sym typeface="Quicksand"/>
              </a:defRPr>
            </a:lvl2pPr>
            <a:lvl3pPr marL="1371600" marR="0" lvl="2" indent="-228600" algn="l" rtl="0">
              <a:lnSpc>
                <a:spcPct val="100000"/>
              </a:lnSpc>
              <a:spcBef>
                <a:spcPts val="0"/>
              </a:spcBef>
              <a:spcAft>
                <a:spcPts val="0"/>
              </a:spcAft>
              <a:buClr>
                <a:srgbClr val="39C0BA"/>
              </a:buClr>
              <a:buSzPts val="1400"/>
              <a:buFont typeface="Quicksand"/>
              <a:buNone/>
              <a:defRPr sz="2800" b="0" i="1" u="none" strike="noStrike" cap="none">
                <a:solidFill>
                  <a:srgbClr val="39C0BA"/>
                </a:solidFill>
                <a:latin typeface="Quicksand"/>
                <a:ea typeface="Quicksand"/>
                <a:cs typeface="Quicksand"/>
                <a:sym typeface="Quicksand"/>
              </a:defRPr>
            </a:lvl3pPr>
            <a:lvl4pPr marL="1828800" marR="0" lvl="3" indent="-228600" algn="l" rtl="0">
              <a:lnSpc>
                <a:spcPct val="100000"/>
              </a:lnSpc>
              <a:spcBef>
                <a:spcPts val="0"/>
              </a:spcBef>
              <a:spcAft>
                <a:spcPts val="0"/>
              </a:spcAft>
              <a:buClr>
                <a:srgbClr val="39C0BA"/>
              </a:buClr>
              <a:buSzPts val="1400"/>
              <a:buFont typeface="Quicksand"/>
              <a:buNone/>
              <a:defRPr sz="2800" b="0" i="1" u="none" strike="noStrike" cap="none">
                <a:solidFill>
                  <a:srgbClr val="39C0BA"/>
                </a:solidFill>
                <a:latin typeface="Quicksand"/>
                <a:ea typeface="Quicksand"/>
                <a:cs typeface="Quicksand"/>
                <a:sym typeface="Quicksand"/>
              </a:defRPr>
            </a:lvl4pPr>
            <a:lvl5pPr marL="2286000" marR="0" lvl="4" indent="-228600" algn="l" rtl="0">
              <a:lnSpc>
                <a:spcPct val="100000"/>
              </a:lnSpc>
              <a:spcBef>
                <a:spcPts val="0"/>
              </a:spcBef>
              <a:spcAft>
                <a:spcPts val="0"/>
              </a:spcAft>
              <a:buClr>
                <a:srgbClr val="39C0BA"/>
              </a:buClr>
              <a:buSzPts val="1400"/>
              <a:buFont typeface="Quicksand"/>
              <a:buNone/>
              <a:defRPr sz="2800" b="0" i="1" u="none" strike="noStrike" cap="none">
                <a:solidFill>
                  <a:srgbClr val="39C0BA"/>
                </a:solidFill>
                <a:latin typeface="Quicksand"/>
                <a:ea typeface="Quicksand"/>
                <a:cs typeface="Quicksand"/>
                <a:sym typeface="Quicksand"/>
              </a:defRPr>
            </a:lvl5pPr>
            <a:lvl6pPr marL="2743200" marR="0" lvl="5" indent="-228600" algn="l" rtl="0">
              <a:lnSpc>
                <a:spcPct val="100000"/>
              </a:lnSpc>
              <a:spcBef>
                <a:spcPts val="0"/>
              </a:spcBef>
              <a:spcAft>
                <a:spcPts val="0"/>
              </a:spcAft>
              <a:buClr>
                <a:srgbClr val="39C0BA"/>
              </a:buClr>
              <a:buSzPts val="1400"/>
              <a:buFont typeface="Quicksand"/>
              <a:buNone/>
              <a:defRPr sz="2800" b="0" i="1" u="none" strike="noStrike" cap="none">
                <a:solidFill>
                  <a:srgbClr val="39C0BA"/>
                </a:solidFill>
                <a:latin typeface="Quicksand"/>
                <a:ea typeface="Quicksand"/>
                <a:cs typeface="Quicksand"/>
                <a:sym typeface="Quicksand"/>
              </a:defRPr>
            </a:lvl6pPr>
            <a:lvl7pPr marL="3200400" marR="0" lvl="6" indent="-228600" algn="l" rtl="0">
              <a:lnSpc>
                <a:spcPct val="100000"/>
              </a:lnSpc>
              <a:spcBef>
                <a:spcPts val="0"/>
              </a:spcBef>
              <a:spcAft>
                <a:spcPts val="0"/>
              </a:spcAft>
              <a:buClr>
                <a:srgbClr val="39C0BA"/>
              </a:buClr>
              <a:buSzPts val="1400"/>
              <a:buFont typeface="Quicksand"/>
              <a:buNone/>
              <a:defRPr sz="2800" b="0" i="1" u="none" strike="noStrike" cap="none">
                <a:solidFill>
                  <a:srgbClr val="39C0BA"/>
                </a:solidFill>
                <a:latin typeface="Quicksand"/>
                <a:ea typeface="Quicksand"/>
                <a:cs typeface="Quicksand"/>
                <a:sym typeface="Quicksand"/>
              </a:defRPr>
            </a:lvl7pPr>
            <a:lvl8pPr marL="3657600" marR="0" lvl="7" indent="-228600" algn="l" rtl="0">
              <a:lnSpc>
                <a:spcPct val="100000"/>
              </a:lnSpc>
              <a:spcBef>
                <a:spcPts val="0"/>
              </a:spcBef>
              <a:spcAft>
                <a:spcPts val="0"/>
              </a:spcAft>
              <a:buClr>
                <a:srgbClr val="39C0BA"/>
              </a:buClr>
              <a:buSzPts val="1400"/>
              <a:buFont typeface="Quicksand"/>
              <a:buNone/>
              <a:defRPr sz="2800" b="0" i="1" u="none" strike="noStrike" cap="none">
                <a:solidFill>
                  <a:srgbClr val="39C0BA"/>
                </a:solidFill>
                <a:latin typeface="Quicksand"/>
                <a:ea typeface="Quicksand"/>
                <a:cs typeface="Quicksand"/>
                <a:sym typeface="Quicksand"/>
              </a:defRPr>
            </a:lvl8pPr>
            <a:lvl9pPr marL="4114800" marR="0" lvl="8" indent="-228600" algn="l" rtl="0">
              <a:lnSpc>
                <a:spcPct val="100000"/>
              </a:lnSpc>
              <a:spcBef>
                <a:spcPts val="0"/>
              </a:spcBef>
              <a:spcAft>
                <a:spcPts val="0"/>
              </a:spcAft>
              <a:buClr>
                <a:srgbClr val="39C0BA"/>
              </a:buClr>
              <a:buSzPts val="1400"/>
              <a:buFont typeface="Quicksand"/>
              <a:buNone/>
              <a:defRPr sz="2800" b="0" i="1" u="none" strike="noStrike" cap="none">
                <a:solidFill>
                  <a:srgbClr val="39C0BA"/>
                </a:solidFill>
                <a:latin typeface="Quicksand"/>
                <a:ea typeface="Quicksand"/>
                <a:cs typeface="Quicksand"/>
                <a:sym typeface="Quicksand"/>
              </a:defRPr>
            </a:lvl9pPr>
          </a:lstStyle>
          <a:p>
            <a:endParaRPr/>
          </a:p>
        </p:txBody>
      </p:sp>
      <p:cxnSp>
        <p:nvCxnSpPr>
          <p:cNvPr id="113" name="Shape 113"/>
          <p:cNvCxnSpPr/>
          <p:nvPr/>
        </p:nvCxnSpPr>
        <p:spPr>
          <a:xfrm>
            <a:off x="903825" y="-5944"/>
            <a:ext cx="0" cy="5149500"/>
          </a:xfrm>
          <a:prstGeom prst="straightConnector1">
            <a:avLst/>
          </a:prstGeom>
          <a:noFill/>
          <a:ln w="9525" cap="flat" cmpd="sng">
            <a:solidFill>
              <a:srgbClr val="999FA9"/>
            </a:solidFill>
            <a:prstDash val="solid"/>
            <a:round/>
            <a:headEnd type="none" w="sm" len="sm"/>
            <a:tailEnd type="none" w="sm" len="sm"/>
          </a:ln>
        </p:spPr>
      </p:cxnSp>
      <p:sp>
        <p:nvSpPr>
          <p:cNvPr id="114" name="Shape 114"/>
          <p:cNvSpPr/>
          <p:nvPr/>
        </p:nvSpPr>
        <p:spPr>
          <a:xfrm>
            <a:off x="578266" y="2264138"/>
            <a:ext cx="635400" cy="615300"/>
          </a:xfrm>
          <a:prstGeom prst="ellipse">
            <a:avLst/>
          </a:prstGeom>
          <a:solidFill>
            <a:srgbClr val="2E3037"/>
          </a:solidFill>
          <a:ln w="9525" cap="flat" cmpd="sng">
            <a:solidFill>
              <a:srgbClr val="999FA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Shape 115"/>
          <p:cNvSpPr txBox="1"/>
          <p:nvPr/>
        </p:nvSpPr>
        <p:spPr>
          <a:xfrm>
            <a:off x="250333" y="2216071"/>
            <a:ext cx="1306200" cy="653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39C0BA"/>
              </a:buClr>
              <a:buSzPts val="4800"/>
              <a:buFont typeface="Quicksand"/>
              <a:buNone/>
            </a:pPr>
            <a:r>
              <a:rPr lang="en-US" sz="4800" b="1" i="0" u="none" strike="noStrike" cap="none">
                <a:solidFill>
                  <a:srgbClr val="39C0BA"/>
                </a:solidFill>
                <a:latin typeface="Quicksand"/>
                <a:ea typeface="Quicksand"/>
                <a:cs typeface="Quicksand"/>
                <a:sym typeface="Quicksand"/>
              </a:rPr>
              <a:t>“</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116"/>
        <p:cNvGrpSpPr/>
        <p:nvPr/>
      </p:nvGrpSpPr>
      <p:grpSpPr>
        <a:xfrm>
          <a:off x="0" y="0"/>
          <a:ext cx="0" cy="0"/>
          <a:chOff x="0" y="0"/>
          <a:chExt cx="0" cy="0"/>
        </a:xfrm>
      </p:grpSpPr>
      <p:sp>
        <p:nvSpPr>
          <p:cNvPr id="117" name="Shape 117"/>
          <p:cNvSpPr txBox="1">
            <a:spLocks noGrp="1"/>
          </p:cNvSpPr>
          <p:nvPr>
            <p:ph type="title"/>
          </p:nvPr>
        </p:nvSpPr>
        <p:spPr>
          <a:xfrm>
            <a:off x="1165475" y="499481"/>
            <a:ext cx="6858000" cy="3450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rgbClr val="39C0BA"/>
              </a:buClr>
              <a:buSzPts val="1400"/>
              <a:buFont typeface="Quicksand"/>
              <a:buNone/>
              <a:defRPr sz="1800" b="0" i="0" u="none" strike="noStrike" cap="none">
                <a:solidFill>
                  <a:srgbClr val="39C0BA"/>
                </a:solidFill>
                <a:latin typeface="Quicksand"/>
                <a:ea typeface="Quicksand"/>
                <a:cs typeface="Quicksand"/>
                <a:sym typeface="Quicksand"/>
              </a:defRPr>
            </a:lvl1pPr>
            <a:lvl2pPr marR="0" lvl="1" algn="l" rtl="0">
              <a:lnSpc>
                <a:spcPct val="100000"/>
              </a:lnSpc>
              <a:spcBef>
                <a:spcPts val="0"/>
              </a:spcBef>
              <a:spcAft>
                <a:spcPts val="0"/>
              </a:spcAft>
              <a:buClr>
                <a:srgbClr val="39C0BA"/>
              </a:buClr>
              <a:buSzPts val="1400"/>
              <a:buFont typeface="Quicksand"/>
              <a:buNone/>
              <a:defRPr sz="1800" b="0" i="0" u="none" strike="noStrike" cap="none">
                <a:solidFill>
                  <a:srgbClr val="39C0BA"/>
                </a:solidFill>
                <a:latin typeface="Quicksand"/>
                <a:ea typeface="Quicksand"/>
                <a:cs typeface="Quicksand"/>
                <a:sym typeface="Quicksand"/>
              </a:defRPr>
            </a:lvl2pPr>
            <a:lvl3pPr marR="0" lvl="2" algn="l" rtl="0">
              <a:lnSpc>
                <a:spcPct val="100000"/>
              </a:lnSpc>
              <a:spcBef>
                <a:spcPts val="0"/>
              </a:spcBef>
              <a:spcAft>
                <a:spcPts val="0"/>
              </a:spcAft>
              <a:buClr>
                <a:srgbClr val="39C0BA"/>
              </a:buClr>
              <a:buSzPts val="1400"/>
              <a:buFont typeface="Quicksand"/>
              <a:buNone/>
              <a:defRPr sz="1800" b="0" i="0" u="none" strike="noStrike" cap="none">
                <a:solidFill>
                  <a:srgbClr val="39C0BA"/>
                </a:solidFill>
                <a:latin typeface="Quicksand"/>
                <a:ea typeface="Quicksand"/>
                <a:cs typeface="Quicksand"/>
                <a:sym typeface="Quicksand"/>
              </a:defRPr>
            </a:lvl3pPr>
            <a:lvl4pPr marR="0" lvl="3" algn="l" rtl="0">
              <a:lnSpc>
                <a:spcPct val="100000"/>
              </a:lnSpc>
              <a:spcBef>
                <a:spcPts val="0"/>
              </a:spcBef>
              <a:spcAft>
                <a:spcPts val="0"/>
              </a:spcAft>
              <a:buClr>
                <a:srgbClr val="39C0BA"/>
              </a:buClr>
              <a:buSzPts val="1400"/>
              <a:buFont typeface="Quicksand"/>
              <a:buNone/>
              <a:defRPr sz="1800" b="0" i="0" u="none" strike="noStrike" cap="none">
                <a:solidFill>
                  <a:srgbClr val="39C0BA"/>
                </a:solidFill>
                <a:latin typeface="Quicksand"/>
                <a:ea typeface="Quicksand"/>
                <a:cs typeface="Quicksand"/>
                <a:sym typeface="Quicksand"/>
              </a:defRPr>
            </a:lvl4pPr>
            <a:lvl5pPr marR="0" lvl="4" algn="l" rtl="0">
              <a:lnSpc>
                <a:spcPct val="100000"/>
              </a:lnSpc>
              <a:spcBef>
                <a:spcPts val="0"/>
              </a:spcBef>
              <a:spcAft>
                <a:spcPts val="0"/>
              </a:spcAft>
              <a:buClr>
                <a:srgbClr val="39C0BA"/>
              </a:buClr>
              <a:buSzPts val="1400"/>
              <a:buFont typeface="Quicksand"/>
              <a:buNone/>
              <a:defRPr sz="1800" b="0" i="0" u="none" strike="noStrike" cap="none">
                <a:solidFill>
                  <a:srgbClr val="39C0BA"/>
                </a:solidFill>
                <a:latin typeface="Quicksand"/>
                <a:ea typeface="Quicksand"/>
                <a:cs typeface="Quicksand"/>
                <a:sym typeface="Quicksand"/>
              </a:defRPr>
            </a:lvl5pPr>
            <a:lvl6pPr marR="0" lvl="5" algn="l" rtl="0">
              <a:lnSpc>
                <a:spcPct val="100000"/>
              </a:lnSpc>
              <a:spcBef>
                <a:spcPts val="0"/>
              </a:spcBef>
              <a:spcAft>
                <a:spcPts val="0"/>
              </a:spcAft>
              <a:buClr>
                <a:srgbClr val="39C0BA"/>
              </a:buClr>
              <a:buSzPts val="1400"/>
              <a:buFont typeface="Quicksand"/>
              <a:buNone/>
              <a:defRPr sz="1800" b="0" i="0" u="none" strike="noStrike" cap="none">
                <a:solidFill>
                  <a:srgbClr val="39C0BA"/>
                </a:solidFill>
                <a:latin typeface="Quicksand"/>
                <a:ea typeface="Quicksand"/>
                <a:cs typeface="Quicksand"/>
                <a:sym typeface="Quicksand"/>
              </a:defRPr>
            </a:lvl6pPr>
            <a:lvl7pPr marR="0" lvl="6" algn="l" rtl="0">
              <a:lnSpc>
                <a:spcPct val="100000"/>
              </a:lnSpc>
              <a:spcBef>
                <a:spcPts val="0"/>
              </a:spcBef>
              <a:spcAft>
                <a:spcPts val="0"/>
              </a:spcAft>
              <a:buClr>
                <a:srgbClr val="39C0BA"/>
              </a:buClr>
              <a:buSzPts val="1400"/>
              <a:buFont typeface="Quicksand"/>
              <a:buNone/>
              <a:defRPr sz="1800" b="0" i="0" u="none" strike="noStrike" cap="none">
                <a:solidFill>
                  <a:srgbClr val="39C0BA"/>
                </a:solidFill>
                <a:latin typeface="Quicksand"/>
                <a:ea typeface="Quicksand"/>
                <a:cs typeface="Quicksand"/>
                <a:sym typeface="Quicksand"/>
              </a:defRPr>
            </a:lvl7pPr>
            <a:lvl8pPr marR="0" lvl="7" algn="l" rtl="0">
              <a:lnSpc>
                <a:spcPct val="100000"/>
              </a:lnSpc>
              <a:spcBef>
                <a:spcPts val="0"/>
              </a:spcBef>
              <a:spcAft>
                <a:spcPts val="0"/>
              </a:spcAft>
              <a:buClr>
                <a:srgbClr val="39C0BA"/>
              </a:buClr>
              <a:buSzPts val="1400"/>
              <a:buFont typeface="Quicksand"/>
              <a:buNone/>
              <a:defRPr sz="1800" b="0" i="0" u="none" strike="noStrike" cap="none">
                <a:solidFill>
                  <a:srgbClr val="39C0BA"/>
                </a:solidFill>
                <a:latin typeface="Quicksand"/>
                <a:ea typeface="Quicksand"/>
                <a:cs typeface="Quicksand"/>
                <a:sym typeface="Quicksand"/>
              </a:defRPr>
            </a:lvl8pPr>
            <a:lvl9pPr marR="0" lvl="8" algn="l" rtl="0">
              <a:lnSpc>
                <a:spcPct val="100000"/>
              </a:lnSpc>
              <a:spcBef>
                <a:spcPts val="0"/>
              </a:spcBef>
              <a:spcAft>
                <a:spcPts val="0"/>
              </a:spcAft>
              <a:buClr>
                <a:srgbClr val="39C0BA"/>
              </a:buClr>
              <a:buSzPts val="1400"/>
              <a:buFont typeface="Quicksand"/>
              <a:buNone/>
              <a:defRPr sz="1800" b="0" i="0" u="none" strike="noStrike" cap="none">
                <a:solidFill>
                  <a:srgbClr val="39C0BA"/>
                </a:solidFill>
                <a:latin typeface="Quicksand"/>
                <a:ea typeface="Quicksand"/>
                <a:cs typeface="Quicksand"/>
                <a:sym typeface="Quicksand"/>
              </a:defRPr>
            </a:lvl9pPr>
          </a:lstStyle>
          <a:p>
            <a:endParaRPr/>
          </a:p>
        </p:txBody>
      </p:sp>
      <p:sp>
        <p:nvSpPr>
          <p:cNvPr id="118" name="Shape 118"/>
          <p:cNvSpPr txBox="1">
            <a:spLocks noGrp="1"/>
          </p:cNvSpPr>
          <p:nvPr>
            <p:ph type="body" idx="1"/>
          </p:nvPr>
        </p:nvSpPr>
        <p:spPr>
          <a:xfrm>
            <a:off x="1165474" y="1200150"/>
            <a:ext cx="3306900" cy="3725700"/>
          </a:xfrm>
          <a:prstGeom prst="rect">
            <a:avLst/>
          </a:prstGeom>
          <a:noFill/>
          <a:ln>
            <a:noFill/>
          </a:ln>
        </p:spPr>
        <p:txBody>
          <a:bodyPr spcFirstLastPara="1" wrap="square" lIns="91425" tIns="91425" rIns="91425" bIns="91425" anchor="t" anchorCtr="0"/>
          <a:lstStyle>
            <a:lvl1pPr marL="457200" marR="0" lvl="0" indent="-393700" algn="l" rtl="0">
              <a:lnSpc>
                <a:spcPct val="100000"/>
              </a:lnSpc>
              <a:spcBef>
                <a:spcPts val="0"/>
              </a:spcBef>
              <a:spcAft>
                <a:spcPts val="0"/>
              </a:spcAft>
              <a:buClr>
                <a:srgbClr val="F3F3F3"/>
              </a:buClr>
              <a:buSzPts val="2600"/>
              <a:buFont typeface="Quicksand"/>
              <a:buChar char="◦"/>
              <a:defRPr sz="2600" b="0" i="0" u="none" strike="noStrike" cap="none">
                <a:solidFill>
                  <a:srgbClr val="F3F3F3"/>
                </a:solidFill>
                <a:latin typeface="Quicksand"/>
                <a:ea typeface="Quicksand"/>
                <a:cs typeface="Quicksand"/>
                <a:sym typeface="Quicksand"/>
              </a:defRPr>
            </a:lvl1pPr>
            <a:lvl2pPr marL="914400" marR="0" lvl="1" indent="-393700" algn="l" rtl="0">
              <a:lnSpc>
                <a:spcPct val="100000"/>
              </a:lnSpc>
              <a:spcBef>
                <a:spcPts val="0"/>
              </a:spcBef>
              <a:spcAft>
                <a:spcPts val="0"/>
              </a:spcAft>
              <a:buClr>
                <a:srgbClr val="F3F3F3"/>
              </a:buClr>
              <a:buSzPts val="2600"/>
              <a:buFont typeface="Quicksand"/>
              <a:buChar char="▫"/>
              <a:defRPr sz="2600" b="0" i="0" u="none" strike="noStrike" cap="none">
                <a:solidFill>
                  <a:srgbClr val="F3F3F3"/>
                </a:solidFill>
                <a:latin typeface="Quicksand"/>
                <a:ea typeface="Quicksand"/>
                <a:cs typeface="Quicksand"/>
                <a:sym typeface="Quicksand"/>
              </a:defRPr>
            </a:lvl2pPr>
            <a:lvl3pPr marL="1371600" marR="0" lvl="2" indent="-228600" algn="l" rtl="0">
              <a:lnSpc>
                <a:spcPct val="100000"/>
              </a:lnSpc>
              <a:spcBef>
                <a:spcPts val="0"/>
              </a:spcBef>
              <a:spcAft>
                <a:spcPts val="0"/>
              </a:spcAft>
              <a:buClr>
                <a:srgbClr val="F3F3F3"/>
              </a:buClr>
              <a:buSzPts val="1400"/>
              <a:buFont typeface="Quicksand"/>
              <a:buNone/>
              <a:defRPr sz="2600" b="0" i="0" u="none" strike="noStrike" cap="none">
                <a:solidFill>
                  <a:srgbClr val="F3F3F3"/>
                </a:solidFill>
                <a:latin typeface="Quicksand"/>
                <a:ea typeface="Quicksand"/>
                <a:cs typeface="Quicksand"/>
                <a:sym typeface="Quicksand"/>
              </a:defRPr>
            </a:lvl3pPr>
            <a:lvl4pPr marL="1828800" marR="0" lvl="3" indent="-228600" algn="l" rtl="0">
              <a:lnSpc>
                <a:spcPct val="100000"/>
              </a:lnSpc>
              <a:spcBef>
                <a:spcPts val="0"/>
              </a:spcBef>
              <a:spcAft>
                <a:spcPts val="0"/>
              </a:spcAft>
              <a:buClr>
                <a:srgbClr val="F3F3F3"/>
              </a:buClr>
              <a:buSzPts val="1400"/>
              <a:buFont typeface="Quicksand"/>
              <a:buNone/>
              <a:defRPr sz="2600" b="0" i="0" u="none" strike="noStrike" cap="none">
                <a:solidFill>
                  <a:srgbClr val="F3F3F3"/>
                </a:solidFill>
                <a:latin typeface="Quicksand"/>
                <a:ea typeface="Quicksand"/>
                <a:cs typeface="Quicksand"/>
                <a:sym typeface="Quicksand"/>
              </a:defRPr>
            </a:lvl4pPr>
            <a:lvl5pPr marL="2286000" marR="0" lvl="4" indent="-228600" algn="l" rtl="0">
              <a:lnSpc>
                <a:spcPct val="100000"/>
              </a:lnSpc>
              <a:spcBef>
                <a:spcPts val="0"/>
              </a:spcBef>
              <a:spcAft>
                <a:spcPts val="0"/>
              </a:spcAft>
              <a:buClr>
                <a:srgbClr val="F3F3F3"/>
              </a:buClr>
              <a:buSzPts val="1400"/>
              <a:buFont typeface="Quicksand"/>
              <a:buNone/>
              <a:defRPr sz="2600" b="0" i="0" u="none" strike="noStrike" cap="none">
                <a:solidFill>
                  <a:srgbClr val="F3F3F3"/>
                </a:solidFill>
                <a:latin typeface="Quicksand"/>
                <a:ea typeface="Quicksand"/>
                <a:cs typeface="Quicksand"/>
                <a:sym typeface="Quicksand"/>
              </a:defRPr>
            </a:lvl5pPr>
            <a:lvl6pPr marL="2743200" marR="0" lvl="5" indent="-228600" algn="l" rtl="0">
              <a:lnSpc>
                <a:spcPct val="100000"/>
              </a:lnSpc>
              <a:spcBef>
                <a:spcPts val="0"/>
              </a:spcBef>
              <a:spcAft>
                <a:spcPts val="0"/>
              </a:spcAft>
              <a:buClr>
                <a:srgbClr val="F3F3F3"/>
              </a:buClr>
              <a:buSzPts val="1400"/>
              <a:buFont typeface="Quicksand"/>
              <a:buNone/>
              <a:defRPr sz="2600" b="0" i="0" u="none" strike="noStrike" cap="none">
                <a:solidFill>
                  <a:srgbClr val="F3F3F3"/>
                </a:solidFill>
                <a:latin typeface="Quicksand"/>
                <a:ea typeface="Quicksand"/>
                <a:cs typeface="Quicksand"/>
                <a:sym typeface="Quicksand"/>
              </a:defRPr>
            </a:lvl6pPr>
            <a:lvl7pPr marL="3200400" marR="0" lvl="6" indent="-228600" algn="l" rtl="0">
              <a:lnSpc>
                <a:spcPct val="100000"/>
              </a:lnSpc>
              <a:spcBef>
                <a:spcPts val="0"/>
              </a:spcBef>
              <a:spcAft>
                <a:spcPts val="0"/>
              </a:spcAft>
              <a:buClr>
                <a:srgbClr val="F3F3F3"/>
              </a:buClr>
              <a:buSzPts val="1400"/>
              <a:buFont typeface="Quicksand"/>
              <a:buNone/>
              <a:defRPr sz="2600" b="0" i="0" u="none" strike="noStrike" cap="none">
                <a:solidFill>
                  <a:srgbClr val="F3F3F3"/>
                </a:solidFill>
                <a:latin typeface="Quicksand"/>
                <a:ea typeface="Quicksand"/>
                <a:cs typeface="Quicksand"/>
                <a:sym typeface="Quicksand"/>
              </a:defRPr>
            </a:lvl7pPr>
            <a:lvl8pPr marL="3657600" marR="0" lvl="7" indent="-228600" algn="l" rtl="0">
              <a:lnSpc>
                <a:spcPct val="100000"/>
              </a:lnSpc>
              <a:spcBef>
                <a:spcPts val="0"/>
              </a:spcBef>
              <a:spcAft>
                <a:spcPts val="0"/>
              </a:spcAft>
              <a:buClr>
                <a:srgbClr val="F3F3F3"/>
              </a:buClr>
              <a:buSzPts val="1400"/>
              <a:buFont typeface="Quicksand"/>
              <a:buNone/>
              <a:defRPr sz="2600" b="0" i="0" u="none" strike="noStrike" cap="none">
                <a:solidFill>
                  <a:srgbClr val="F3F3F3"/>
                </a:solidFill>
                <a:latin typeface="Quicksand"/>
                <a:ea typeface="Quicksand"/>
                <a:cs typeface="Quicksand"/>
                <a:sym typeface="Quicksand"/>
              </a:defRPr>
            </a:lvl8pPr>
            <a:lvl9pPr marL="4114800" marR="0" lvl="8" indent="-228600" algn="l" rtl="0">
              <a:lnSpc>
                <a:spcPct val="100000"/>
              </a:lnSpc>
              <a:spcBef>
                <a:spcPts val="0"/>
              </a:spcBef>
              <a:spcAft>
                <a:spcPts val="0"/>
              </a:spcAft>
              <a:buClr>
                <a:srgbClr val="F3F3F3"/>
              </a:buClr>
              <a:buSzPts val="1400"/>
              <a:buFont typeface="Quicksand"/>
              <a:buNone/>
              <a:defRPr sz="2600" b="0" i="0" u="none" strike="noStrike" cap="none">
                <a:solidFill>
                  <a:srgbClr val="F3F3F3"/>
                </a:solidFill>
                <a:latin typeface="Quicksand"/>
                <a:ea typeface="Quicksand"/>
                <a:cs typeface="Quicksand"/>
                <a:sym typeface="Quicksand"/>
              </a:defRPr>
            </a:lvl9pPr>
          </a:lstStyle>
          <a:p>
            <a:endParaRPr/>
          </a:p>
        </p:txBody>
      </p:sp>
      <p:sp>
        <p:nvSpPr>
          <p:cNvPr id="119" name="Shape 119"/>
          <p:cNvSpPr txBox="1">
            <a:spLocks noGrp="1"/>
          </p:cNvSpPr>
          <p:nvPr>
            <p:ph type="body" idx="2"/>
          </p:nvPr>
        </p:nvSpPr>
        <p:spPr>
          <a:xfrm>
            <a:off x="4671569" y="1200150"/>
            <a:ext cx="3306900" cy="3725700"/>
          </a:xfrm>
          <a:prstGeom prst="rect">
            <a:avLst/>
          </a:prstGeom>
          <a:noFill/>
          <a:ln>
            <a:noFill/>
          </a:ln>
        </p:spPr>
        <p:txBody>
          <a:bodyPr spcFirstLastPara="1" wrap="square" lIns="91425" tIns="91425" rIns="91425" bIns="91425" anchor="t" anchorCtr="0"/>
          <a:lstStyle>
            <a:lvl1pPr marL="457200" marR="0" lvl="0" indent="-393700" algn="l" rtl="0">
              <a:lnSpc>
                <a:spcPct val="100000"/>
              </a:lnSpc>
              <a:spcBef>
                <a:spcPts val="0"/>
              </a:spcBef>
              <a:spcAft>
                <a:spcPts val="0"/>
              </a:spcAft>
              <a:buClr>
                <a:srgbClr val="F3F3F3"/>
              </a:buClr>
              <a:buSzPts val="2600"/>
              <a:buFont typeface="Quicksand"/>
              <a:buChar char="◦"/>
              <a:defRPr sz="2600" b="0" i="0" u="none" strike="noStrike" cap="none">
                <a:solidFill>
                  <a:srgbClr val="F3F3F3"/>
                </a:solidFill>
                <a:latin typeface="Quicksand"/>
                <a:ea typeface="Quicksand"/>
                <a:cs typeface="Quicksand"/>
                <a:sym typeface="Quicksand"/>
              </a:defRPr>
            </a:lvl1pPr>
            <a:lvl2pPr marL="914400" marR="0" lvl="1" indent="-393700" algn="l" rtl="0">
              <a:lnSpc>
                <a:spcPct val="100000"/>
              </a:lnSpc>
              <a:spcBef>
                <a:spcPts val="0"/>
              </a:spcBef>
              <a:spcAft>
                <a:spcPts val="0"/>
              </a:spcAft>
              <a:buClr>
                <a:srgbClr val="F3F3F3"/>
              </a:buClr>
              <a:buSzPts val="2600"/>
              <a:buFont typeface="Quicksand"/>
              <a:buChar char="▫"/>
              <a:defRPr sz="2600" b="0" i="0" u="none" strike="noStrike" cap="none">
                <a:solidFill>
                  <a:srgbClr val="F3F3F3"/>
                </a:solidFill>
                <a:latin typeface="Quicksand"/>
                <a:ea typeface="Quicksand"/>
                <a:cs typeface="Quicksand"/>
                <a:sym typeface="Quicksand"/>
              </a:defRPr>
            </a:lvl2pPr>
            <a:lvl3pPr marL="1371600" marR="0" lvl="2" indent="-228600" algn="l" rtl="0">
              <a:lnSpc>
                <a:spcPct val="100000"/>
              </a:lnSpc>
              <a:spcBef>
                <a:spcPts val="0"/>
              </a:spcBef>
              <a:spcAft>
                <a:spcPts val="0"/>
              </a:spcAft>
              <a:buClr>
                <a:srgbClr val="F3F3F3"/>
              </a:buClr>
              <a:buSzPts val="1400"/>
              <a:buFont typeface="Quicksand"/>
              <a:buNone/>
              <a:defRPr sz="2600" b="0" i="0" u="none" strike="noStrike" cap="none">
                <a:solidFill>
                  <a:srgbClr val="F3F3F3"/>
                </a:solidFill>
                <a:latin typeface="Quicksand"/>
                <a:ea typeface="Quicksand"/>
                <a:cs typeface="Quicksand"/>
                <a:sym typeface="Quicksand"/>
              </a:defRPr>
            </a:lvl3pPr>
            <a:lvl4pPr marL="1828800" marR="0" lvl="3" indent="-228600" algn="l" rtl="0">
              <a:lnSpc>
                <a:spcPct val="100000"/>
              </a:lnSpc>
              <a:spcBef>
                <a:spcPts val="0"/>
              </a:spcBef>
              <a:spcAft>
                <a:spcPts val="0"/>
              </a:spcAft>
              <a:buClr>
                <a:srgbClr val="F3F3F3"/>
              </a:buClr>
              <a:buSzPts val="1400"/>
              <a:buFont typeface="Quicksand"/>
              <a:buNone/>
              <a:defRPr sz="2600" b="0" i="0" u="none" strike="noStrike" cap="none">
                <a:solidFill>
                  <a:srgbClr val="F3F3F3"/>
                </a:solidFill>
                <a:latin typeface="Quicksand"/>
                <a:ea typeface="Quicksand"/>
                <a:cs typeface="Quicksand"/>
                <a:sym typeface="Quicksand"/>
              </a:defRPr>
            </a:lvl4pPr>
            <a:lvl5pPr marL="2286000" marR="0" lvl="4" indent="-228600" algn="l" rtl="0">
              <a:lnSpc>
                <a:spcPct val="100000"/>
              </a:lnSpc>
              <a:spcBef>
                <a:spcPts val="0"/>
              </a:spcBef>
              <a:spcAft>
                <a:spcPts val="0"/>
              </a:spcAft>
              <a:buClr>
                <a:srgbClr val="F3F3F3"/>
              </a:buClr>
              <a:buSzPts val="1400"/>
              <a:buFont typeface="Quicksand"/>
              <a:buNone/>
              <a:defRPr sz="2600" b="0" i="0" u="none" strike="noStrike" cap="none">
                <a:solidFill>
                  <a:srgbClr val="F3F3F3"/>
                </a:solidFill>
                <a:latin typeface="Quicksand"/>
                <a:ea typeface="Quicksand"/>
                <a:cs typeface="Quicksand"/>
                <a:sym typeface="Quicksand"/>
              </a:defRPr>
            </a:lvl5pPr>
            <a:lvl6pPr marL="2743200" marR="0" lvl="5" indent="-228600" algn="l" rtl="0">
              <a:lnSpc>
                <a:spcPct val="100000"/>
              </a:lnSpc>
              <a:spcBef>
                <a:spcPts val="0"/>
              </a:spcBef>
              <a:spcAft>
                <a:spcPts val="0"/>
              </a:spcAft>
              <a:buClr>
                <a:srgbClr val="F3F3F3"/>
              </a:buClr>
              <a:buSzPts val="1400"/>
              <a:buFont typeface="Quicksand"/>
              <a:buNone/>
              <a:defRPr sz="2600" b="0" i="0" u="none" strike="noStrike" cap="none">
                <a:solidFill>
                  <a:srgbClr val="F3F3F3"/>
                </a:solidFill>
                <a:latin typeface="Quicksand"/>
                <a:ea typeface="Quicksand"/>
                <a:cs typeface="Quicksand"/>
                <a:sym typeface="Quicksand"/>
              </a:defRPr>
            </a:lvl6pPr>
            <a:lvl7pPr marL="3200400" marR="0" lvl="6" indent="-228600" algn="l" rtl="0">
              <a:lnSpc>
                <a:spcPct val="100000"/>
              </a:lnSpc>
              <a:spcBef>
                <a:spcPts val="0"/>
              </a:spcBef>
              <a:spcAft>
                <a:spcPts val="0"/>
              </a:spcAft>
              <a:buClr>
                <a:srgbClr val="F3F3F3"/>
              </a:buClr>
              <a:buSzPts val="1400"/>
              <a:buFont typeface="Quicksand"/>
              <a:buNone/>
              <a:defRPr sz="2600" b="0" i="0" u="none" strike="noStrike" cap="none">
                <a:solidFill>
                  <a:srgbClr val="F3F3F3"/>
                </a:solidFill>
                <a:latin typeface="Quicksand"/>
                <a:ea typeface="Quicksand"/>
                <a:cs typeface="Quicksand"/>
                <a:sym typeface="Quicksand"/>
              </a:defRPr>
            </a:lvl7pPr>
            <a:lvl8pPr marL="3657600" marR="0" lvl="7" indent="-228600" algn="l" rtl="0">
              <a:lnSpc>
                <a:spcPct val="100000"/>
              </a:lnSpc>
              <a:spcBef>
                <a:spcPts val="0"/>
              </a:spcBef>
              <a:spcAft>
                <a:spcPts val="0"/>
              </a:spcAft>
              <a:buClr>
                <a:srgbClr val="F3F3F3"/>
              </a:buClr>
              <a:buSzPts val="1400"/>
              <a:buFont typeface="Quicksand"/>
              <a:buNone/>
              <a:defRPr sz="2600" b="0" i="0" u="none" strike="noStrike" cap="none">
                <a:solidFill>
                  <a:srgbClr val="F3F3F3"/>
                </a:solidFill>
                <a:latin typeface="Quicksand"/>
                <a:ea typeface="Quicksand"/>
                <a:cs typeface="Quicksand"/>
                <a:sym typeface="Quicksand"/>
              </a:defRPr>
            </a:lvl8pPr>
            <a:lvl9pPr marL="4114800" marR="0" lvl="8" indent="-228600" algn="l" rtl="0">
              <a:lnSpc>
                <a:spcPct val="100000"/>
              </a:lnSpc>
              <a:spcBef>
                <a:spcPts val="0"/>
              </a:spcBef>
              <a:spcAft>
                <a:spcPts val="0"/>
              </a:spcAft>
              <a:buClr>
                <a:srgbClr val="F3F3F3"/>
              </a:buClr>
              <a:buSzPts val="1400"/>
              <a:buFont typeface="Quicksand"/>
              <a:buNone/>
              <a:defRPr sz="2600" b="0" i="0" u="none" strike="noStrike" cap="none">
                <a:solidFill>
                  <a:srgbClr val="F3F3F3"/>
                </a:solidFill>
                <a:latin typeface="Quicksand"/>
                <a:ea typeface="Quicksand"/>
                <a:cs typeface="Quicksand"/>
                <a:sym typeface="Quicksand"/>
              </a:defRPr>
            </a:lvl9pPr>
          </a:lstStyle>
          <a:p>
            <a:endParaRPr/>
          </a:p>
        </p:txBody>
      </p:sp>
      <p:cxnSp>
        <p:nvCxnSpPr>
          <p:cNvPr id="120" name="Shape 120"/>
          <p:cNvCxnSpPr/>
          <p:nvPr/>
        </p:nvCxnSpPr>
        <p:spPr>
          <a:xfrm>
            <a:off x="903825" y="-5944"/>
            <a:ext cx="0" cy="5149500"/>
          </a:xfrm>
          <a:prstGeom prst="straightConnector1">
            <a:avLst/>
          </a:prstGeom>
          <a:noFill/>
          <a:ln w="9525" cap="flat" cmpd="sng">
            <a:solidFill>
              <a:srgbClr val="999FA9"/>
            </a:solidFill>
            <a:prstDash val="solid"/>
            <a:round/>
            <a:headEnd type="none" w="sm" len="sm"/>
            <a:tailEnd type="none" w="sm" len="sm"/>
          </a:ln>
        </p:spPr>
      </p:cxnSp>
      <p:sp>
        <p:nvSpPr>
          <p:cNvPr id="121" name="Shape 121"/>
          <p:cNvSpPr/>
          <p:nvPr/>
        </p:nvSpPr>
        <p:spPr>
          <a:xfrm>
            <a:off x="808725" y="600563"/>
            <a:ext cx="190200" cy="142800"/>
          </a:xfrm>
          <a:prstGeom prst="ellipse">
            <a:avLst/>
          </a:prstGeom>
          <a:solidFill>
            <a:srgbClr val="39C0BA"/>
          </a:solidFill>
          <a:ln w="28575" cap="flat" cmpd="sng">
            <a:solidFill>
              <a:srgbClr val="2E303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Shape 122"/>
          <p:cNvSpPr/>
          <p:nvPr/>
        </p:nvSpPr>
        <p:spPr>
          <a:xfrm>
            <a:off x="769050" y="1396425"/>
            <a:ext cx="269400" cy="202200"/>
          </a:xfrm>
          <a:prstGeom prst="ellipse">
            <a:avLst/>
          </a:prstGeom>
          <a:solidFill>
            <a:srgbClr val="2E3037"/>
          </a:solidFill>
          <a:ln w="9525" cap="flat" cmpd="sng">
            <a:solidFill>
              <a:srgbClr val="999FA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123"/>
        <p:cNvGrpSpPr/>
        <p:nvPr/>
      </p:nvGrpSpPr>
      <p:grpSpPr>
        <a:xfrm>
          <a:off x="0" y="0"/>
          <a:ext cx="0" cy="0"/>
          <a:chOff x="0" y="0"/>
          <a:chExt cx="0" cy="0"/>
        </a:xfrm>
      </p:grpSpPr>
      <p:sp>
        <p:nvSpPr>
          <p:cNvPr id="124" name="Shape 124"/>
          <p:cNvSpPr txBox="1">
            <a:spLocks noGrp="1"/>
          </p:cNvSpPr>
          <p:nvPr>
            <p:ph type="title"/>
          </p:nvPr>
        </p:nvSpPr>
        <p:spPr>
          <a:xfrm>
            <a:off x="1165475" y="499481"/>
            <a:ext cx="6858000" cy="3450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rgbClr val="39C0BA"/>
              </a:buClr>
              <a:buSzPts val="1400"/>
              <a:buFont typeface="Quicksand"/>
              <a:buNone/>
              <a:defRPr sz="1800" b="0" i="0" u="none" strike="noStrike" cap="none">
                <a:solidFill>
                  <a:srgbClr val="39C0BA"/>
                </a:solidFill>
                <a:latin typeface="Quicksand"/>
                <a:ea typeface="Quicksand"/>
                <a:cs typeface="Quicksand"/>
                <a:sym typeface="Quicksand"/>
              </a:defRPr>
            </a:lvl1pPr>
            <a:lvl2pPr marR="0" lvl="1" algn="l" rtl="0">
              <a:lnSpc>
                <a:spcPct val="100000"/>
              </a:lnSpc>
              <a:spcBef>
                <a:spcPts val="0"/>
              </a:spcBef>
              <a:spcAft>
                <a:spcPts val="0"/>
              </a:spcAft>
              <a:buClr>
                <a:srgbClr val="39C0BA"/>
              </a:buClr>
              <a:buSzPts val="1400"/>
              <a:buFont typeface="Quicksand"/>
              <a:buNone/>
              <a:defRPr sz="1800" b="0" i="0" u="none" strike="noStrike" cap="none">
                <a:solidFill>
                  <a:srgbClr val="39C0BA"/>
                </a:solidFill>
                <a:latin typeface="Quicksand"/>
                <a:ea typeface="Quicksand"/>
                <a:cs typeface="Quicksand"/>
                <a:sym typeface="Quicksand"/>
              </a:defRPr>
            </a:lvl2pPr>
            <a:lvl3pPr marR="0" lvl="2" algn="l" rtl="0">
              <a:lnSpc>
                <a:spcPct val="100000"/>
              </a:lnSpc>
              <a:spcBef>
                <a:spcPts val="0"/>
              </a:spcBef>
              <a:spcAft>
                <a:spcPts val="0"/>
              </a:spcAft>
              <a:buClr>
                <a:srgbClr val="39C0BA"/>
              </a:buClr>
              <a:buSzPts val="1400"/>
              <a:buFont typeface="Quicksand"/>
              <a:buNone/>
              <a:defRPr sz="1800" b="0" i="0" u="none" strike="noStrike" cap="none">
                <a:solidFill>
                  <a:srgbClr val="39C0BA"/>
                </a:solidFill>
                <a:latin typeface="Quicksand"/>
                <a:ea typeface="Quicksand"/>
                <a:cs typeface="Quicksand"/>
                <a:sym typeface="Quicksand"/>
              </a:defRPr>
            </a:lvl3pPr>
            <a:lvl4pPr marR="0" lvl="3" algn="l" rtl="0">
              <a:lnSpc>
                <a:spcPct val="100000"/>
              </a:lnSpc>
              <a:spcBef>
                <a:spcPts val="0"/>
              </a:spcBef>
              <a:spcAft>
                <a:spcPts val="0"/>
              </a:spcAft>
              <a:buClr>
                <a:srgbClr val="39C0BA"/>
              </a:buClr>
              <a:buSzPts val="1400"/>
              <a:buFont typeface="Quicksand"/>
              <a:buNone/>
              <a:defRPr sz="1800" b="0" i="0" u="none" strike="noStrike" cap="none">
                <a:solidFill>
                  <a:srgbClr val="39C0BA"/>
                </a:solidFill>
                <a:latin typeface="Quicksand"/>
                <a:ea typeface="Quicksand"/>
                <a:cs typeface="Quicksand"/>
                <a:sym typeface="Quicksand"/>
              </a:defRPr>
            </a:lvl4pPr>
            <a:lvl5pPr marR="0" lvl="4" algn="l" rtl="0">
              <a:lnSpc>
                <a:spcPct val="100000"/>
              </a:lnSpc>
              <a:spcBef>
                <a:spcPts val="0"/>
              </a:spcBef>
              <a:spcAft>
                <a:spcPts val="0"/>
              </a:spcAft>
              <a:buClr>
                <a:srgbClr val="39C0BA"/>
              </a:buClr>
              <a:buSzPts val="1400"/>
              <a:buFont typeface="Quicksand"/>
              <a:buNone/>
              <a:defRPr sz="1800" b="0" i="0" u="none" strike="noStrike" cap="none">
                <a:solidFill>
                  <a:srgbClr val="39C0BA"/>
                </a:solidFill>
                <a:latin typeface="Quicksand"/>
                <a:ea typeface="Quicksand"/>
                <a:cs typeface="Quicksand"/>
                <a:sym typeface="Quicksand"/>
              </a:defRPr>
            </a:lvl5pPr>
            <a:lvl6pPr marR="0" lvl="5" algn="l" rtl="0">
              <a:lnSpc>
                <a:spcPct val="100000"/>
              </a:lnSpc>
              <a:spcBef>
                <a:spcPts val="0"/>
              </a:spcBef>
              <a:spcAft>
                <a:spcPts val="0"/>
              </a:spcAft>
              <a:buClr>
                <a:srgbClr val="39C0BA"/>
              </a:buClr>
              <a:buSzPts val="1400"/>
              <a:buFont typeface="Quicksand"/>
              <a:buNone/>
              <a:defRPr sz="1800" b="0" i="0" u="none" strike="noStrike" cap="none">
                <a:solidFill>
                  <a:srgbClr val="39C0BA"/>
                </a:solidFill>
                <a:latin typeface="Quicksand"/>
                <a:ea typeface="Quicksand"/>
                <a:cs typeface="Quicksand"/>
                <a:sym typeface="Quicksand"/>
              </a:defRPr>
            </a:lvl6pPr>
            <a:lvl7pPr marR="0" lvl="6" algn="l" rtl="0">
              <a:lnSpc>
                <a:spcPct val="100000"/>
              </a:lnSpc>
              <a:spcBef>
                <a:spcPts val="0"/>
              </a:spcBef>
              <a:spcAft>
                <a:spcPts val="0"/>
              </a:spcAft>
              <a:buClr>
                <a:srgbClr val="39C0BA"/>
              </a:buClr>
              <a:buSzPts val="1400"/>
              <a:buFont typeface="Quicksand"/>
              <a:buNone/>
              <a:defRPr sz="1800" b="0" i="0" u="none" strike="noStrike" cap="none">
                <a:solidFill>
                  <a:srgbClr val="39C0BA"/>
                </a:solidFill>
                <a:latin typeface="Quicksand"/>
                <a:ea typeface="Quicksand"/>
                <a:cs typeface="Quicksand"/>
                <a:sym typeface="Quicksand"/>
              </a:defRPr>
            </a:lvl7pPr>
            <a:lvl8pPr marR="0" lvl="7" algn="l" rtl="0">
              <a:lnSpc>
                <a:spcPct val="100000"/>
              </a:lnSpc>
              <a:spcBef>
                <a:spcPts val="0"/>
              </a:spcBef>
              <a:spcAft>
                <a:spcPts val="0"/>
              </a:spcAft>
              <a:buClr>
                <a:srgbClr val="39C0BA"/>
              </a:buClr>
              <a:buSzPts val="1400"/>
              <a:buFont typeface="Quicksand"/>
              <a:buNone/>
              <a:defRPr sz="1800" b="0" i="0" u="none" strike="noStrike" cap="none">
                <a:solidFill>
                  <a:srgbClr val="39C0BA"/>
                </a:solidFill>
                <a:latin typeface="Quicksand"/>
                <a:ea typeface="Quicksand"/>
                <a:cs typeface="Quicksand"/>
                <a:sym typeface="Quicksand"/>
              </a:defRPr>
            </a:lvl8pPr>
            <a:lvl9pPr marR="0" lvl="8" algn="l" rtl="0">
              <a:lnSpc>
                <a:spcPct val="100000"/>
              </a:lnSpc>
              <a:spcBef>
                <a:spcPts val="0"/>
              </a:spcBef>
              <a:spcAft>
                <a:spcPts val="0"/>
              </a:spcAft>
              <a:buClr>
                <a:srgbClr val="39C0BA"/>
              </a:buClr>
              <a:buSzPts val="1400"/>
              <a:buFont typeface="Quicksand"/>
              <a:buNone/>
              <a:defRPr sz="1800" b="0" i="0" u="none" strike="noStrike" cap="none">
                <a:solidFill>
                  <a:srgbClr val="39C0BA"/>
                </a:solidFill>
                <a:latin typeface="Quicksand"/>
                <a:ea typeface="Quicksand"/>
                <a:cs typeface="Quicksand"/>
                <a:sym typeface="Quicksand"/>
              </a:defRPr>
            </a:lvl9pPr>
          </a:lstStyle>
          <a:p>
            <a:endParaRPr/>
          </a:p>
        </p:txBody>
      </p:sp>
      <p:sp>
        <p:nvSpPr>
          <p:cNvPr id="125" name="Shape 125"/>
          <p:cNvSpPr txBox="1">
            <a:spLocks noGrp="1"/>
          </p:cNvSpPr>
          <p:nvPr>
            <p:ph type="body" idx="1"/>
          </p:nvPr>
        </p:nvSpPr>
        <p:spPr>
          <a:xfrm>
            <a:off x="1165475" y="1255481"/>
            <a:ext cx="2403600" cy="3670500"/>
          </a:xfrm>
          <a:prstGeom prst="rect">
            <a:avLst/>
          </a:prstGeom>
          <a:noFill/>
          <a:ln>
            <a:noFill/>
          </a:ln>
        </p:spPr>
        <p:txBody>
          <a:bodyPr spcFirstLastPara="1" wrap="square" lIns="91425" tIns="91425" rIns="91425" bIns="91425" anchor="t" anchorCtr="0"/>
          <a:lstStyle>
            <a:lvl1pPr marL="457200" marR="0" lvl="0" indent="-355600" algn="l" rtl="0">
              <a:lnSpc>
                <a:spcPct val="100000"/>
              </a:lnSpc>
              <a:spcBef>
                <a:spcPts val="0"/>
              </a:spcBef>
              <a:spcAft>
                <a:spcPts val="0"/>
              </a:spcAft>
              <a:buClr>
                <a:srgbClr val="F3F3F3"/>
              </a:buClr>
              <a:buSzPts val="2000"/>
              <a:buFont typeface="Quicksand"/>
              <a:buChar char="◦"/>
              <a:defRPr sz="2000" b="0" i="0" u="none" strike="noStrike" cap="none">
                <a:solidFill>
                  <a:srgbClr val="F3F3F3"/>
                </a:solidFill>
                <a:latin typeface="Quicksand"/>
                <a:ea typeface="Quicksand"/>
                <a:cs typeface="Quicksand"/>
                <a:sym typeface="Quicksand"/>
              </a:defRPr>
            </a:lvl1pPr>
            <a:lvl2pPr marL="914400" marR="0" lvl="1" indent="-355600" algn="l" rtl="0">
              <a:lnSpc>
                <a:spcPct val="100000"/>
              </a:lnSpc>
              <a:spcBef>
                <a:spcPts val="0"/>
              </a:spcBef>
              <a:spcAft>
                <a:spcPts val="0"/>
              </a:spcAft>
              <a:buClr>
                <a:srgbClr val="F3F3F3"/>
              </a:buClr>
              <a:buSzPts val="2000"/>
              <a:buFont typeface="Quicksand"/>
              <a:buChar char="▫"/>
              <a:defRPr sz="2000" b="0" i="0" u="none" strike="noStrike" cap="none">
                <a:solidFill>
                  <a:srgbClr val="F3F3F3"/>
                </a:solidFill>
                <a:latin typeface="Quicksand"/>
                <a:ea typeface="Quicksand"/>
                <a:cs typeface="Quicksand"/>
                <a:sym typeface="Quicksand"/>
              </a:defRPr>
            </a:lvl2pPr>
            <a:lvl3pPr marL="1371600" marR="0" lvl="2" indent="-228600" algn="l" rtl="0">
              <a:lnSpc>
                <a:spcPct val="100000"/>
              </a:lnSpc>
              <a:spcBef>
                <a:spcPts val="0"/>
              </a:spcBef>
              <a:spcAft>
                <a:spcPts val="0"/>
              </a:spcAft>
              <a:buClr>
                <a:srgbClr val="F3F3F3"/>
              </a:buClr>
              <a:buSzPts val="1400"/>
              <a:buFont typeface="Quicksand"/>
              <a:buNone/>
              <a:defRPr sz="2000" b="0" i="0" u="none" strike="noStrike" cap="none">
                <a:solidFill>
                  <a:srgbClr val="F3F3F3"/>
                </a:solidFill>
                <a:latin typeface="Quicksand"/>
                <a:ea typeface="Quicksand"/>
                <a:cs typeface="Quicksand"/>
                <a:sym typeface="Quicksand"/>
              </a:defRPr>
            </a:lvl3pPr>
            <a:lvl4pPr marL="1828800" marR="0" lvl="3" indent="-228600" algn="l" rtl="0">
              <a:lnSpc>
                <a:spcPct val="100000"/>
              </a:lnSpc>
              <a:spcBef>
                <a:spcPts val="0"/>
              </a:spcBef>
              <a:spcAft>
                <a:spcPts val="0"/>
              </a:spcAft>
              <a:buClr>
                <a:srgbClr val="F3F3F3"/>
              </a:buClr>
              <a:buSzPts val="1400"/>
              <a:buFont typeface="Quicksand"/>
              <a:buNone/>
              <a:defRPr sz="2000" b="0" i="0" u="none" strike="noStrike" cap="none">
                <a:solidFill>
                  <a:srgbClr val="F3F3F3"/>
                </a:solidFill>
                <a:latin typeface="Quicksand"/>
                <a:ea typeface="Quicksand"/>
                <a:cs typeface="Quicksand"/>
                <a:sym typeface="Quicksand"/>
              </a:defRPr>
            </a:lvl4pPr>
            <a:lvl5pPr marL="2286000" marR="0" lvl="4" indent="-228600" algn="l" rtl="0">
              <a:lnSpc>
                <a:spcPct val="100000"/>
              </a:lnSpc>
              <a:spcBef>
                <a:spcPts val="0"/>
              </a:spcBef>
              <a:spcAft>
                <a:spcPts val="0"/>
              </a:spcAft>
              <a:buClr>
                <a:srgbClr val="F3F3F3"/>
              </a:buClr>
              <a:buSzPts val="1400"/>
              <a:buFont typeface="Quicksand"/>
              <a:buNone/>
              <a:defRPr sz="2000" b="0" i="0" u="none" strike="noStrike" cap="none">
                <a:solidFill>
                  <a:srgbClr val="F3F3F3"/>
                </a:solidFill>
                <a:latin typeface="Quicksand"/>
                <a:ea typeface="Quicksand"/>
                <a:cs typeface="Quicksand"/>
                <a:sym typeface="Quicksand"/>
              </a:defRPr>
            </a:lvl5pPr>
            <a:lvl6pPr marL="2743200" marR="0" lvl="5" indent="-228600" algn="l" rtl="0">
              <a:lnSpc>
                <a:spcPct val="100000"/>
              </a:lnSpc>
              <a:spcBef>
                <a:spcPts val="0"/>
              </a:spcBef>
              <a:spcAft>
                <a:spcPts val="0"/>
              </a:spcAft>
              <a:buClr>
                <a:srgbClr val="F3F3F3"/>
              </a:buClr>
              <a:buSzPts val="1400"/>
              <a:buFont typeface="Quicksand"/>
              <a:buNone/>
              <a:defRPr sz="2000" b="0" i="0" u="none" strike="noStrike" cap="none">
                <a:solidFill>
                  <a:srgbClr val="F3F3F3"/>
                </a:solidFill>
                <a:latin typeface="Quicksand"/>
                <a:ea typeface="Quicksand"/>
                <a:cs typeface="Quicksand"/>
                <a:sym typeface="Quicksand"/>
              </a:defRPr>
            </a:lvl6pPr>
            <a:lvl7pPr marL="3200400" marR="0" lvl="6" indent="-228600" algn="l" rtl="0">
              <a:lnSpc>
                <a:spcPct val="100000"/>
              </a:lnSpc>
              <a:spcBef>
                <a:spcPts val="0"/>
              </a:spcBef>
              <a:spcAft>
                <a:spcPts val="0"/>
              </a:spcAft>
              <a:buClr>
                <a:srgbClr val="F3F3F3"/>
              </a:buClr>
              <a:buSzPts val="1400"/>
              <a:buFont typeface="Quicksand"/>
              <a:buNone/>
              <a:defRPr sz="2000" b="0" i="0" u="none" strike="noStrike" cap="none">
                <a:solidFill>
                  <a:srgbClr val="F3F3F3"/>
                </a:solidFill>
                <a:latin typeface="Quicksand"/>
                <a:ea typeface="Quicksand"/>
                <a:cs typeface="Quicksand"/>
                <a:sym typeface="Quicksand"/>
              </a:defRPr>
            </a:lvl7pPr>
            <a:lvl8pPr marL="3657600" marR="0" lvl="7" indent="-228600" algn="l" rtl="0">
              <a:lnSpc>
                <a:spcPct val="100000"/>
              </a:lnSpc>
              <a:spcBef>
                <a:spcPts val="0"/>
              </a:spcBef>
              <a:spcAft>
                <a:spcPts val="0"/>
              </a:spcAft>
              <a:buClr>
                <a:srgbClr val="F3F3F3"/>
              </a:buClr>
              <a:buSzPts val="1400"/>
              <a:buFont typeface="Quicksand"/>
              <a:buNone/>
              <a:defRPr sz="2000" b="0" i="0" u="none" strike="noStrike" cap="none">
                <a:solidFill>
                  <a:srgbClr val="F3F3F3"/>
                </a:solidFill>
                <a:latin typeface="Quicksand"/>
                <a:ea typeface="Quicksand"/>
                <a:cs typeface="Quicksand"/>
                <a:sym typeface="Quicksand"/>
              </a:defRPr>
            </a:lvl8pPr>
            <a:lvl9pPr marL="4114800" marR="0" lvl="8" indent="-228600" algn="l" rtl="0">
              <a:lnSpc>
                <a:spcPct val="100000"/>
              </a:lnSpc>
              <a:spcBef>
                <a:spcPts val="0"/>
              </a:spcBef>
              <a:spcAft>
                <a:spcPts val="0"/>
              </a:spcAft>
              <a:buClr>
                <a:srgbClr val="F3F3F3"/>
              </a:buClr>
              <a:buSzPts val="1400"/>
              <a:buFont typeface="Quicksand"/>
              <a:buNone/>
              <a:defRPr sz="2000" b="0" i="0" u="none" strike="noStrike" cap="none">
                <a:solidFill>
                  <a:srgbClr val="F3F3F3"/>
                </a:solidFill>
                <a:latin typeface="Quicksand"/>
                <a:ea typeface="Quicksand"/>
                <a:cs typeface="Quicksand"/>
                <a:sym typeface="Quicksand"/>
              </a:defRPr>
            </a:lvl9pPr>
          </a:lstStyle>
          <a:p>
            <a:endParaRPr/>
          </a:p>
        </p:txBody>
      </p:sp>
      <p:sp>
        <p:nvSpPr>
          <p:cNvPr id="126" name="Shape 126"/>
          <p:cNvSpPr txBox="1">
            <a:spLocks noGrp="1"/>
          </p:cNvSpPr>
          <p:nvPr>
            <p:ph type="body" idx="2"/>
          </p:nvPr>
        </p:nvSpPr>
        <p:spPr>
          <a:xfrm>
            <a:off x="3692249" y="1255481"/>
            <a:ext cx="2403600" cy="3670500"/>
          </a:xfrm>
          <a:prstGeom prst="rect">
            <a:avLst/>
          </a:prstGeom>
          <a:noFill/>
          <a:ln>
            <a:noFill/>
          </a:ln>
        </p:spPr>
        <p:txBody>
          <a:bodyPr spcFirstLastPara="1" wrap="square" lIns="91425" tIns="91425" rIns="91425" bIns="91425" anchor="t" anchorCtr="0"/>
          <a:lstStyle>
            <a:lvl1pPr marL="457200" marR="0" lvl="0" indent="-355600" algn="l" rtl="0">
              <a:lnSpc>
                <a:spcPct val="100000"/>
              </a:lnSpc>
              <a:spcBef>
                <a:spcPts val="0"/>
              </a:spcBef>
              <a:spcAft>
                <a:spcPts val="0"/>
              </a:spcAft>
              <a:buClr>
                <a:srgbClr val="F3F3F3"/>
              </a:buClr>
              <a:buSzPts val="2000"/>
              <a:buFont typeface="Quicksand"/>
              <a:buChar char="◦"/>
              <a:defRPr sz="2000" b="0" i="0" u="none" strike="noStrike" cap="none">
                <a:solidFill>
                  <a:srgbClr val="F3F3F3"/>
                </a:solidFill>
                <a:latin typeface="Quicksand"/>
                <a:ea typeface="Quicksand"/>
                <a:cs typeface="Quicksand"/>
                <a:sym typeface="Quicksand"/>
              </a:defRPr>
            </a:lvl1pPr>
            <a:lvl2pPr marL="914400" marR="0" lvl="1" indent="-355600" algn="l" rtl="0">
              <a:lnSpc>
                <a:spcPct val="100000"/>
              </a:lnSpc>
              <a:spcBef>
                <a:spcPts val="0"/>
              </a:spcBef>
              <a:spcAft>
                <a:spcPts val="0"/>
              </a:spcAft>
              <a:buClr>
                <a:srgbClr val="F3F3F3"/>
              </a:buClr>
              <a:buSzPts val="2000"/>
              <a:buFont typeface="Quicksand"/>
              <a:buChar char="▫"/>
              <a:defRPr sz="2000" b="0" i="0" u="none" strike="noStrike" cap="none">
                <a:solidFill>
                  <a:srgbClr val="F3F3F3"/>
                </a:solidFill>
                <a:latin typeface="Quicksand"/>
                <a:ea typeface="Quicksand"/>
                <a:cs typeface="Quicksand"/>
                <a:sym typeface="Quicksand"/>
              </a:defRPr>
            </a:lvl2pPr>
            <a:lvl3pPr marL="1371600" marR="0" lvl="2" indent="-228600" algn="l" rtl="0">
              <a:lnSpc>
                <a:spcPct val="100000"/>
              </a:lnSpc>
              <a:spcBef>
                <a:spcPts val="0"/>
              </a:spcBef>
              <a:spcAft>
                <a:spcPts val="0"/>
              </a:spcAft>
              <a:buClr>
                <a:srgbClr val="F3F3F3"/>
              </a:buClr>
              <a:buSzPts val="1400"/>
              <a:buFont typeface="Quicksand"/>
              <a:buNone/>
              <a:defRPr sz="2000" b="0" i="0" u="none" strike="noStrike" cap="none">
                <a:solidFill>
                  <a:srgbClr val="F3F3F3"/>
                </a:solidFill>
                <a:latin typeface="Quicksand"/>
                <a:ea typeface="Quicksand"/>
                <a:cs typeface="Quicksand"/>
                <a:sym typeface="Quicksand"/>
              </a:defRPr>
            </a:lvl3pPr>
            <a:lvl4pPr marL="1828800" marR="0" lvl="3" indent="-228600" algn="l" rtl="0">
              <a:lnSpc>
                <a:spcPct val="100000"/>
              </a:lnSpc>
              <a:spcBef>
                <a:spcPts val="0"/>
              </a:spcBef>
              <a:spcAft>
                <a:spcPts val="0"/>
              </a:spcAft>
              <a:buClr>
                <a:srgbClr val="F3F3F3"/>
              </a:buClr>
              <a:buSzPts val="1400"/>
              <a:buFont typeface="Quicksand"/>
              <a:buNone/>
              <a:defRPr sz="2000" b="0" i="0" u="none" strike="noStrike" cap="none">
                <a:solidFill>
                  <a:srgbClr val="F3F3F3"/>
                </a:solidFill>
                <a:latin typeface="Quicksand"/>
                <a:ea typeface="Quicksand"/>
                <a:cs typeface="Quicksand"/>
                <a:sym typeface="Quicksand"/>
              </a:defRPr>
            </a:lvl4pPr>
            <a:lvl5pPr marL="2286000" marR="0" lvl="4" indent="-228600" algn="l" rtl="0">
              <a:lnSpc>
                <a:spcPct val="100000"/>
              </a:lnSpc>
              <a:spcBef>
                <a:spcPts val="0"/>
              </a:spcBef>
              <a:spcAft>
                <a:spcPts val="0"/>
              </a:spcAft>
              <a:buClr>
                <a:srgbClr val="F3F3F3"/>
              </a:buClr>
              <a:buSzPts val="1400"/>
              <a:buFont typeface="Quicksand"/>
              <a:buNone/>
              <a:defRPr sz="2000" b="0" i="0" u="none" strike="noStrike" cap="none">
                <a:solidFill>
                  <a:srgbClr val="F3F3F3"/>
                </a:solidFill>
                <a:latin typeface="Quicksand"/>
                <a:ea typeface="Quicksand"/>
                <a:cs typeface="Quicksand"/>
                <a:sym typeface="Quicksand"/>
              </a:defRPr>
            </a:lvl5pPr>
            <a:lvl6pPr marL="2743200" marR="0" lvl="5" indent="-228600" algn="l" rtl="0">
              <a:lnSpc>
                <a:spcPct val="100000"/>
              </a:lnSpc>
              <a:spcBef>
                <a:spcPts val="0"/>
              </a:spcBef>
              <a:spcAft>
                <a:spcPts val="0"/>
              </a:spcAft>
              <a:buClr>
                <a:srgbClr val="F3F3F3"/>
              </a:buClr>
              <a:buSzPts val="1400"/>
              <a:buFont typeface="Quicksand"/>
              <a:buNone/>
              <a:defRPr sz="2000" b="0" i="0" u="none" strike="noStrike" cap="none">
                <a:solidFill>
                  <a:srgbClr val="F3F3F3"/>
                </a:solidFill>
                <a:latin typeface="Quicksand"/>
                <a:ea typeface="Quicksand"/>
                <a:cs typeface="Quicksand"/>
                <a:sym typeface="Quicksand"/>
              </a:defRPr>
            </a:lvl6pPr>
            <a:lvl7pPr marL="3200400" marR="0" lvl="6" indent="-228600" algn="l" rtl="0">
              <a:lnSpc>
                <a:spcPct val="100000"/>
              </a:lnSpc>
              <a:spcBef>
                <a:spcPts val="0"/>
              </a:spcBef>
              <a:spcAft>
                <a:spcPts val="0"/>
              </a:spcAft>
              <a:buClr>
                <a:srgbClr val="F3F3F3"/>
              </a:buClr>
              <a:buSzPts val="1400"/>
              <a:buFont typeface="Quicksand"/>
              <a:buNone/>
              <a:defRPr sz="2000" b="0" i="0" u="none" strike="noStrike" cap="none">
                <a:solidFill>
                  <a:srgbClr val="F3F3F3"/>
                </a:solidFill>
                <a:latin typeface="Quicksand"/>
                <a:ea typeface="Quicksand"/>
                <a:cs typeface="Quicksand"/>
                <a:sym typeface="Quicksand"/>
              </a:defRPr>
            </a:lvl7pPr>
            <a:lvl8pPr marL="3657600" marR="0" lvl="7" indent="-228600" algn="l" rtl="0">
              <a:lnSpc>
                <a:spcPct val="100000"/>
              </a:lnSpc>
              <a:spcBef>
                <a:spcPts val="0"/>
              </a:spcBef>
              <a:spcAft>
                <a:spcPts val="0"/>
              </a:spcAft>
              <a:buClr>
                <a:srgbClr val="F3F3F3"/>
              </a:buClr>
              <a:buSzPts val="1400"/>
              <a:buFont typeface="Quicksand"/>
              <a:buNone/>
              <a:defRPr sz="2000" b="0" i="0" u="none" strike="noStrike" cap="none">
                <a:solidFill>
                  <a:srgbClr val="F3F3F3"/>
                </a:solidFill>
                <a:latin typeface="Quicksand"/>
                <a:ea typeface="Quicksand"/>
                <a:cs typeface="Quicksand"/>
                <a:sym typeface="Quicksand"/>
              </a:defRPr>
            </a:lvl8pPr>
            <a:lvl9pPr marL="4114800" marR="0" lvl="8" indent="-228600" algn="l" rtl="0">
              <a:lnSpc>
                <a:spcPct val="100000"/>
              </a:lnSpc>
              <a:spcBef>
                <a:spcPts val="0"/>
              </a:spcBef>
              <a:spcAft>
                <a:spcPts val="0"/>
              </a:spcAft>
              <a:buClr>
                <a:srgbClr val="F3F3F3"/>
              </a:buClr>
              <a:buSzPts val="1400"/>
              <a:buFont typeface="Quicksand"/>
              <a:buNone/>
              <a:defRPr sz="2000" b="0" i="0" u="none" strike="noStrike" cap="none">
                <a:solidFill>
                  <a:srgbClr val="F3F3F3"/>
                </a:solidFill>
                <a:latin typeface="Quicksand"/>
                <a:ea typeface="Quicksand"/>
                <a:cs typeface="Quicksand"/>
                <a:sym typeface="Quicksand"/>
              </a:defRPr>
            </a:lvl9pPr>
          </a:lstStyle>
          <a:p>
            <a:endParaRPr/>
          </a:p>
        </p:txBody>
      </p:sp>
      <p:sp>
        <p:nvSpPr>
          <p:cNvPr id="127" name="Shape 127"/>
          <p:cNvSpPr txBox="1">
            <a:spLocks noGrp="1"/>
          </p:cNvSpPr>
          <p:nvPr>
            <p:ph type="body" idx="3"/>
          </p:nvPr>
        </p:nvSpPr>
        <p:spPr>
          <a:xfrm>
            <a:off x="6219023" y="1255481"/>
            <a:ext cx="2403600" cy="3670500"/>
          </a:xfrm>
          <a:prstGeom prst="rect">
            <a:avLst/>
          </a:prstGeom>
          <a:noFill/>
          <a:ln>
            <a:noFill/>
          </a:ln>
        </p:spPr>
        <p:txBody>
          <a:bodyPr spcFirstLastPara="1" wrap="square" lIns="91425" tIns="91425" rIns="91425" bIns="91425" anchor="t" anchorCtr="0"/>
          <a:lstStyle>
            <a:lvl1pPr marL="457200" marR="0" lvl="0" indent="-355600" algn="l" rtl="0">
              <a:lnSpc>
                <a:spcPct val="100000"/>
              </a:lnSpc>
              <a:spcBef>
                <a:spcPts val="0"/>
              </a:spcBef>
              <a:spcAft>
                <a:spcPts val="0"/>
              </a:spcAft>
              <a:buClr>
                <a:srgbClr val="F3F3F3"/>
              </a:buClr>
              <a:buSzPts val="2000"/>
              <a:buFont typeface="Quicksand"/>
              <a:buChar char="◦"/>
              <a:defRPr sz="2000" b="0" i="0" u="none" strike="noStrike" cap="none">
                <a:solidFill>
                  <a:srgbClr val="F3F3F3"/>
                </a:solidFill>
                <a:latin typeface="Quicksand"/>
                <a:ea typeface="Quicksand"/>
                <a:cs typeface="Quicksand"/>
                <a:sym typeface="Quicksand"/>
              </a:defRPr>
            </a:lvl1pPr>
            <a:lvl2pPr marL="914400" marR="0" lvl="1" indent="-355600" algn="l" rtl="0">
              <a:lnSpc>
                <a:spcPct val="100000"/>
              </a:lnSpc>
              <a:spcBef>
                <a:spcPts val="0"/>
              </a:spcBef>
              <a:spcAft>
                <a:spcPts val="0"/>
              </a:spcAft>
              <a:buClr>
                <a:srgbClr val="F3F3F3"/>
              </a:buClr>
              <a:buSzPts val="2000"/>
              <a:buFont typeface="Quicksand"/>
              <a:buChar char="▫"/>
              <a:defRPr sz="2000" b="0" i="0" u="none" strike="noStrike" cap="none">
                <a:solidFill>
                  <a:srgbClr val="F3F3F3"/>
                </a:solidFill>
                <a:latin typeface="Quicksand"/>
                <a:ea typeface="Quicksand"/>
                <a:cs typeface="Quicksand"/>
                <a:sym typeface="Quicksand"/>
              </a:defRPr>
            </a:lvl2pPr>
            <a:lvl3pPr marL="1371600" marR="0" lvl="2" indent="-228600" algn="l" rtl="0">
              <a:lnSpc>
                <a:spcPct val="100000"/>
              </a:lnSpc>
              <a:spcBef>
                <a:spcPts val="0"/>
              </a:spcBef>
              <a:spcAft>
                <a:spcPts val="0"/>
              </a:spcAft>
              <a:buClr>
                <a:srgbClr val="F3F3F3"/>
              </a:buClr>
              <a:buSzPts val="1400"/>
              <a:buFont typeface="Quicksand"/>
              <a:buNone/>
              <a:defRPr sz="2000" b="0" i="0" u="none" strike="noStrike" cap="none">
                <a:solidFill>
                  <a:srgbClr val="F3F3F3"/>
                </a:solidFill>
                <a:latin typeface="Quicksand"/>
                <a:ea typeface="Quicksand"/>
                <a:cs typeface="Quicksand"/>
                <a:sym typeface="Quicksand"/>
              </a:defRPr>
            </a:lvl3pPr>
            <a:lvl4pPr marL="1828800" marR="0" lvl="3" indent="-228600" algn="l" rtl="0">
              <a:lnSpc>
                <a:spcPct val="100000"/>
              </a:lnSpc>
              <a:spcBef>
                <a:spcPts val="0"/>
              </a:spcBef>
              <a:spcAft>
                <a:spcPts val="0"/>
              </a:spcAft>
              <a:buClr>
                <a:srgbClr val="F3F3F3"/>
              </a:buClr>
              <a:buSzPts val="1400"/>
              <a:buFont typeface="Quicksand"/>
              <a:buNone/>
              <a:defRPr sz="2000" b="0" i="0" u="none" strike="noStrike" cap="none">
                <a:solidFill>
                  <a:srgbClr val="F3F3F3"/>
                </a:solidFill>
                <a:latin typeface="Quicksand"/>
                <a:ea typeface="Quicksand"/>
                <a:cs typeface="Quicksand"/>
                <a:sym typeface="Quicksand"/>
              </a:defRPr>
            </a:lvl4pPr>
            <a:lvl5pPr marL="2286000" marR="0" lvl="4" indent="-228600" algn="l" rtl="0">
              <a:lnSpc>
                <a:spcPct val="100000"/>
              </a:lnSpc>
              <a:spcBef>
                <a:spcPts val="0"/>
              </a:spcBef>
              <a:spcAft>
                <a:spcPts val="0"/>
              </a:spcAft>
              <a:buClr>
                <a:srgbClr val="F3F3F3"/>
              </a:buClr>
              <a:buSzPts val="1400"/>
              <a:buFont typeface="Quicksand"/>
              <a:buNone/>
              <a:defRPr sz="2000" b="0" i="0" u="none" strike="noStrike" cap="none">
                <a:solidFill>
                  <a:srgbClr val="F3F3F3"/>
                </a:solidFill>
                <a:latin typeface="Quicksand"/>
                <a:ea typeface="Quicksand"/>
                <a:cs typeface="Quicksand"/>
                <a:sym typeface="Quicksand"/>
              </a:defRPr>
            </a:lvl5pPr>
            <a:lvl6pPr marL="2743200" marR="0" lvl="5" indent="-228600" algn="l" rtl="0">
              <a:lnSpc>
                <a:spcPct val="100000"/>
              </a:lnSpc>
              <a:spcBef>
                <a:spcPts val="0"/>
              </a:spcBef>
              <a:spcAft>
                <a:spcPts val="0"/>
              </a:spcAft>
              <a:buClr>
                <a:srgbClr val="F3F3F3"/>
              </a:buClr>
              <a:buSzPts val="1400"/>
              <a:buFont typeface="Quicksand"/>
              <a:buNone/>
              <a:defRPr sz="2000" b="0" i="0" u="none" strike="noStrike" cap="none">
                <a:solidFill>
                  <a:srgbClr val="F3F3F3"/>
                </a:solidFill>
                <a:latin typeface="Quicksand"/>
                <a:ea typeface="Quicksand"/>
                <a:cs typeface="Quicksand"/>
                <a:sym typeface="Quicksand"/>
              </a:defRPr>
            </a:lvl6pPr>
            <a:lvl7pPr marL="3200400" marR="0" lvl="6" indent="-228600" algn="l" rtl="0">
              <a:lnSpc>
                <a:spcPct val="100000"/>
              </a:lnSpc>
              <a:spcBef>
                <a:spcPts val="0"/>
              </a:spcBef>
              <a:spcAft>
                <a:spcPts val="0"/>
              </a:spcAft>
              <a:buClr>
                <a:srgbClr val="F3F3F3"/>
              </a:buClr>
              <a:buSzPts val="1400"/>
              <a:buFont typeface="Quicksand"/>
              <a:buNone/>
              <a:defRPr sz="2000" b="0" i="0" u="none" strike="noStrike" cap="none">
                <a:solidFill>
                  <a:srgbClr val="F3F3F3"/>
                </a:solidFill>
                <a:latin typeface="Quicksand"/>
                <a:ea typeface="Quicksand"/>
                <a:cs typeface="Quicksand"/>
                <a:sym typeface="Quicksand"/>
              </a:defRPr>
            </a:lvl7pPr>
            <a:lvl8pPr marL="3657600" marR="0" lvl="7" indent="-228600" algn="l" rtl="0">
              <a:lnSpc>
                <a:spcPct val="100000"/>
              </a:lnSpc>
              <a:spcBef>
                <a:spcPts val="0"/>
              </a:spcBef>
              <a:spcAft>
                <a:spcPts val="0"/>
              </a:spcAft>
              <a:buClr>
                <a:srgbClr val="F3F3F3"/>
              </a:buClr>
              <a:buSzPts val="1400"/>
              <a:buFont typeface="Quicksand"/>
              <a:buNone/>
              <a:defRPr sz="2000" b="0" i="0" u="none" strike="noStrike" cap="none">
                <a:solidFill>
                  <a:srgbClr val="F3F3F3"/>
                </a:solidFill>
                <a:latin typeface="Quicksand"/>
                <a:ea typeface="Quicksand"/>
                <a:cs typeface="Quicksand"/>
                <a:sym typeface="Quicksand"/>
              </a:defRPr>
            </a:lvl8pPr>
            <a:lvl9pPr marL="4114800" marR="0" lvl="8" indent="-228600" algn="l" rtl="0">
              <a:lnSpc>
                <a:spcPct val="100000"/>
              </a:lnSpc>
              <a:spcBef>
                <a:spcPts val="0"/>
              </a:spcBef>
              <a:spcAft>
                <a:spcPts val="0"/>
              </a:spcAft>
              <a:buClr>
                <a:srgbClr val="F3F3F3"/>
              </a:buClr>
              <a:buSzPts val="1400"/>
              <a:buFont typeface="Quicksand"/>
              <a:buNone/>
              <a:defRPr sz="2000" b="0" i="0" u="none" strike="noStrike" cap="none">
                <a:solidFill>
                  <a:srgbClr val="F3F3F3"/>
                </a:solidFill>
                <a:latin typeface="Quicksand"/>
                <a:ea typeface="Quicksand"/>
                <a:cs typeface="Quicksand"/>
                <a:sym typeface="Quicksand"/>
              </a:defRPr>
            </a:lvl9pPr>
          </a:lstStyle>
          <a:p>
            <a:endParaRPr/>
          </a:p>
        </p:txBody>
      </p:sp>
      <p:cxnSp>
        <p:nvCxnSpPr>
          <p:cNvPr id="128" name="Shape 128"/>
          <p:cNvCxnSpPr/>
          <p:nvPr/>
        </p:nvCxnSpPr>
        <p:spPr>
          <a:xfrm>
            <a:off x="903825" y="-5944"/>
            <a:ext cx="0" cy="5149500"/>
          </a:xfrm>
          <a:prstGeom prst="straightConnector1">
            <a:avLst/>
          </a:prstGeom>
          <a:noFill/>
          <a:ln w="9525" cap="flat" cmpd="sng">
            <a:solidFill>
              <a:srgbClr val="999FA9"/>
            </a:solidFill>
            <a:prstDash val="solid"/>
            <a:round/>
            <a:headEnd type="none" w="sm" len="sm"/>
            <a:tailEnd type="none" w="sm" len="sm"/>
          </a:ln>
        </p:spPr>
      </p:cxnSp>
      <p:sp>
        <p:nvSpPr>
          <p:cNvPr id="129" name="Shape 129"/>
          <p:cNvSpPr/>
          <p:nvPr/>
        </p:nvSpPr>
        <p:spPr>
          <a:xfrm>
            <a:off x="828570" y="600563"/>
            <a:ext cx="143100" cy="142800"/>
          </a:xfrm>
          <a:prstGeom prst="ellipse">
            <a:avLst/>
          </a:prstGeom>
          <a:solidFill>
            <a:srgbClr val="39C0BA"/>
          </a:solidFill>
          <a:ln w="28575" cap="flat" cmpd="sng">
            <a:solidFill>
              <a:srgbClr val="2E303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 name="Shape 130"/>
          <p:cNvSpPr/>
          <p:nvPr/>
        </p:nvSpPr>
        <p:spPr>
          <a:xfrm>
            <a:off x="794614" y="1354667"/>
            <a:ext cx="215700" cy="225900"/>
          </a:xfrm>
          <a:prstGeom prst="ellipse">
            <a:avLst/>
          </a:prstGeom>
          <a:solidFill>
            <a:srgbClr val="2E3037"/>
          </a:solidFill>
          <a:ln w="9525" cap="flat" cmpd="sng">
            <a:solidFill>
              <a:srgbClr val="999FA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 name="Shape 23"/>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24" name="Shape 24"/>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25" name="Shape 25"/>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key color">
  <p:cSld name="Blank key color">
    <p:bg>
      <p:bgPr>
        <a:solidFill>
          <a:srgbClr val="39C0BA"/>
        </a:solidFill>
        <a:effectLst/>
      </p:bgPr>
    </p:bg>
    <p:spTree>
      <p:nvGrpSpPr>
        <p:cNvPr id="1" name="Shape 131"/>
        <p:cNvGrpSpPr/>
        <p:nvPr/>
      </p:nvGrpSpPr>
      <p:grpSpPr>
        <a:xfrm>
          <a:off x="0" y="0"/>
          <a:ext cx="0" cy="0"/>
          <a:chOff x="0" y="0"/>
          <a:chExt cx="0" cy="0"/>
        </a:xfrm>
      </p:grpSpPr>
      <p:cxnSp>
        <p:nvCxnSpPr>
          <p:cNvPr id="132" name="Shape 132"/>
          <p:cNvCxnSpPr/>
          <p:nvPr/>
        </p:nvCxnSpPr>
        <p:spPr>
          <a:xfrm>
            <a:off x="903825" y="-5944"/>
            <a:ext cx="0" cy="5149500"/>
          </a:xfrm>
          <a:prstGeom prst="straightConnector1">
            <a:avLst/>
          </a:prstGeom>
          <a:noFill/>
          <a:ln w="9525" cap="flat" cmpd="sng">
            <a:solidFill>
              <a:srgbClr val="2E3037"/>
            </a:solidFill>
            <a:prstDash val="solid"/>
            <a:round/>
            <a:headEnd type="none" w="sm" len="sm"/>
            <a:tailEnd type="none" w="sm" len="sm"/>
          </a:ln>
        </p:spPr>
      </p:cxnSp>
      <p:sp>
        <p:nvSpPr>
          <p:cNvPr id="133" name="Shape 133"/>
          <p:cNvSpPr/>
          <p:nvPr/>
        </p:nvSpPr>
        <p:spPr>
          <a:xfrm>
            <a:off x="776825" y="2427110"/>
            <a:ext cx="254100" cy="244200"/>
          </a:xfrm>
          <a:prstGeom prst="ellipse">
            <a:avLst/>
          </a:prstGeom>
          <a:solidFill>
            <a:srgbClr val="39C0BA"/>
          </a:solidFill>
          <a:ln w="9525" cap="flat" cmpd="sng">
            <a:solidFill>
              <a:srgbClr val="2E303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
        <p:cNvGrpSpPr/>
        <p:nvPr/>
      </p:nvGrpSpPr>
      <p:grpSpPr>
        <a:xfrm>
          <a:off x="0" y="0"/>
          <a:ext cx="0" cy="0"/>
          <a:chOff x="0" y="0"/>
          <a:chExt cx="0" cy="0"/>
        </a:xfrm>
      </p:grpSpPr>
      <p:sp>
        <p:nvSpPr>
          <p:cNvPr id="27" name="Shape 27"/>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28" name="Shape 28"/>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29" name="Shape 29"/>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0"/>
        <p:cNvGrpSpPr/>
        <p:nvPr/>
      </p:nvGrpSpPr>
      <p:grpSpPr>
        <a:xfrm>
          <a:off x="0" y="0"/>
          <a:ext cx="0" cy="0"/>
          <a:chOff x="0" y="0"/>
          <a:chExt cx="0" cy="0"/>
        </a:xfrm>
      </p:grpSpPr>
      <p:sp>
        <p:nvSpPr>
          <p:cNvPr id="31" name="Shape 31"/>
          <p:cNvSpPr txBox="1">
            <a:spLocks noGrp="1"/>
          </p:cNvSpPr>
          <p:nvPr>
            <p:ph type="ctrTitle"/>
          </p:nvPr>
        </p:nvSpPr>
        <p:spPr>
          <a:xfrm>
            <a:off x="685800" y="1597819"/>
            <a:ext cx="7772400" cy="11025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2" name="Shape 32"/>
          <p:cNvSpPr txBox="1">
            <a:spLocks noGrp="1"/>
          </p:cNvSpPr>
          <p:nvPr>
            <p:ph type="subTitle" idx="1"/>
          </p:nvPr>
        </p:nvSpPr>
        <p:spPr>
          <a:xfrm>
            <a:off x="1371600" y="2914650"/>
            <a:ext cx="6400800" cy="1314600"/>
          </a:xfrm>
          <a:prstGeom prst="rect">
            <a:avLst/>
          </a:prstGeom>
          <a:noFill/>
          <a:ln>
            <a:noFill/>
          </a:ln>
        </p:spPr>
        <p:txBody>
          <a:bodyPr spcFirstLastPara="1" wrap="square" lIns="91425" tIns="91425" rIns="91425" bIns="91425" anchor="t" anchorCtr="0"/>
          <a:lstStyle>
            <a:lvl1pPr marR="0" lvl="0" algn="ctr" rtl="0">
              <a:spcBef>
                <a:spcPts val="64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R="0" lvl="1" algn="ctr" rtl="0">
              <a:spcBef>
                <a:spcPts val="56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2pPr>
            <a:lvl3pPr marR="0" lvl="2" algn="ctr" rtl="0">
              <a:spcBef>
                <a:spcPts val="48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3pPr>
            <a:lvl4pPr marR="0" lvl="3" algn="ctr" rtl="0">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4pPr>
            <a:lvl5pPr marR="0" lvl="4" algn="ctr" rtl="0">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5pPr>
            <a:lvl6pPr marR="0" lvl="5" algn="ctr" rtl="0">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6pPr>
            <a:lvl7pPr marR="0" lvl="6" algn="ctr" rtl="0">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7pPr>
            <a:lvl8pPr marR="0" lvl="7" algn="ctr" rtl="0">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8pPr>
            <a:lvl9pPr marR="0" lvl="8" algn="ctr" rtl="0">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9pPr>
          </a:lstStyle>
          <a:p>
            <a:endParaRPr/>
          </a:p>
        </p:txBody>
      </p:sp>
      <p:sp>
        <p:nvSpPr>
          <p:cNvPr id="33" name="Shape 33"/>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34" name="Shape 34"/>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35" name="Shape 35"/>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chemeClr val="lt1"/>
                </a:solidFill>
                <a:latin typeface="Calibri"/>
                <a:ea typeface="Calibri"/>
                <a:cs typeface="Calibri"/>
                <a:sym typeface="Calibri"/>
              </a:defRPr>
            </a:lvl1pPr>
            <a:lvl2pPr marL="0" marR="0" lvl="1" indent="0" algn="r" rtl="0">
              <a:spcBef>
                <a:spcPts val="0"/>
              </a:spcBef>
              <a:buNone/>
              <a:defRPr sz="1200">
                <a:solidFill>
                  <a:schemeClr val="lt1"/>
                </a:solidFill>
                <a:latin typeface="Calibri"/>
                <a:ea typeface="Calibri"/>
                <a:cs typeface="Calibri"/>
                <a:sym typeface="Calibri"/>
              </a:defRPr>
            </a:lvl2pPr>
            <a:lvl3pPr marL="0" marR="0" lvl="2" indent="0" algn="r" rtl="0">
              <a:spcBef>
                <a:spcPts val="0"/>
              </a:spcBef>
              <a:buNone/>
              <a:defRPr sz="1200">
                <a:solidFill>
                  <a:schemeClr val="lt1"/>
                </a:solidFill>
                <a:latin typeface="Calibri"/>
                <a:ea typeface="Calibri"/>
                <a:cs typeface="Calibri"/>
                <a:sym typeface="Calibri"/>
              </a:defRPr>
            </a:lvl3pPr>
            <a:lvl4pPr marL="0" marR="0" lvl="3" indent="0" algn="r" rtl="0">
              <a:spcBef>
                <a:spcPts val="0"/>
              </a:spcBef>
              <a:buNone/>
              <a:defRPr sz="1200">
                <a:solidFill>
                  <a:schemeClr val="lt1"/>
                </a:solidFill>
                <a:latin typeface="Calibri"/>
                <a:ea typeface="Calibri"/>
                <a:cs typeface="Calibri"/>
                <a:sym typeface="Calibri"/>
              </a:defRPr>
            </a:lvl4pPr>
            <a:lvl5pPr marL="0" marR="0" lvl="4" indent="0" algn="r" rtl="0">
              <a:spcBef>
                <a:spcPts val="0"/>
              </a:spcBef>
              <a:buNone/>
              <a:defRPr sz="1200">
                <a:solidFill>
                  <a:schemeClr val="lt1"/>
                </a:solidFill>
                <a:latin typeface="Calibri"/>
                <a:ea typeface="Calibri"/>
                <a:cs typeface="Calibri"/>
                <a:sym typeface="Calibri"/>
              </a:defRPr>
            </a:lvl5pPr>
            <a:lvl6pPr marL="0" marR="0" lvl="5" indent="0" algn="r" rtl="0">
              <a:spcBef>
                <a:spcPts val="0"/>
              </a:spcBef>
              <a:buNone/>
              <a:defRPr sz="1200">
                <a:solidFill>
                  <a:schemeClr val="lt1"/>
                </a:solidFill>
                <a:latin typeface="Calibri"/>
                <a:ea typeface="Calibri"/>
                <a:cs typeface="Calibri"/>
                <a:sym typeface="Calibri"/>
              </a:defRPr>
            </a:lvl6pPr>
            <a:lvl7pPr marL="0" marR="0" lvl="6" indent="0" algn="r" rtl="0">
              <a:spcBef>
                <a:spcPts val="0"/>
              </a:spcBef>
              <a:buNone/>
              <a:defRPr sz="1200">
                <a:solidFill>
                  <a:schemeClr val="lt1"/>
                </a:solidFill>
                <a:latin typeface="Calibri"/>
                <a:ea typeface="Calibri"/>
                <a:cs typeface="Calibri"/>
                <a:sym typeface="Calibri"/>
              </a:defRPr>
            </a:lvl7pPr>
            <a:lvl8pPr marL="0" marR="0" lvl="7" indent="0" algn="r" rtl="0">
              <a:spcBef>
                <a:spcPts val="0"/>
              </a:spcBef>
              <a:buNone/>
              <a:defRPr sz="1200">
                <a:solidFill>
                  <a:schemeClr val="lt1"/>
                </a:solidFill>
                <a:latin typeface="Calibri"/>
                <a:ea typeface="Calibri"/>
                <a:cs typeface="Calibri"/>
                <a:sym typeface="Calibri"/>
              </a:defRPr>
            </a:lvl8pPr>
            <a:lvl9pPr marL="0" marR="0" lvl="8" indent="0" algn="r" rtl="0">
              <a:spcBef>
                <a:spcPts val="0"/>
              </a:spcBef>
              <a:buNone/>
              <a:defRPr sz="1200">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722313" y="3305175"/>
            <a:ext cx="7772400" cy="102150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Clr>
                <a:schemeClr val="lt1"/>
              </a:buClr>
              <a:buSzPts val="4000"/>
              <a:buFont typeface="Calibri"/>
              <a:buNone/>
              <a:defRPr sz="4000" b="1"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8" name="Shape 38"/>
          <p:cNvSpPr txBox="1">
            <a:spLocks noGrp="1"/>
          </p:cNvSpPr>
          <p:nvPr>
            <p:ph type="body" idx="1"/>
          </p:nvPr>
        </p:nvSpPr>
        <p:spPr>
          <a:xfrm>
            <a:off x="722313" y="2180035"/>
            <a:ext cx="7772400" cy="1125000"/>
          </a:xfrm>
          <a:prstGeom prst="rect">
            <a:avLst/>
          </a:prstGeom>
          <a:noFill/>
          <a:ln>
            <a:noFill/>
          </a:ln>
        </p:spPr>
        <p:txBody>
          <a:bodyPr spcFirstLastPara="1" wrap="square" lIns="91425" tIns="91425" rIns="91425" bIns="91425" anchor="b" anchorCtr="0"/>
          <a:lstStyle>
            <a:lvl1pPr marL="457200" marR="0" lvl="0" indent="-228600" algn="l" rtl="0">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spcBef>
                <a:spcPts val="36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2pPr>
            <a:lvl3pPr marL="1371600" marR="0" lvl="2" indent="-228600" algn="l" rtl="0">
              <a:spcBef>
                <a:spcPts val="32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3pPr>
            <a:lvl4pPr marL="1828800" marR="0" lvl="3" indent="-228600" algn="l" rtl="0">
              <a:spcBef>
                <a:spcPts val="28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4pPr>
            <a:lvl5pPr marL="2286000" marR="0" lvl="4" indent="-228600" algn="l" rtl="0">
              <a:spcBef>
                <a:spcPts val="28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5pPr>
            <a:lvl6pPr marL="2743200" marR="0" lvl="5" indent="-228600" algn="l" rtl="0">
              <a:spcBef>
                <a:spcPts val="28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6pPr>
            <a:lvl7pPr marL="3200400" marR="0" lvl="6" indent="-228600" algn="l" rtl="0">
              <a:spcBef>
                <a:spcPts val="28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7pPr>
            <a:lvl8pPr marL="3657600" marR="0" lvl="7" indent="-228600" algn="l" rtl="0">
              <a:spcBef>
                <a:spcPts val="28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8pPr>
            <a:lvl9pPr marL="4114800" marR="0" lvl="8" indent="-228600" algn="l" rtl="0">
              <a:spcBef>
                <a:spcPts val="28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9pPr>
          </a:lstStyle>
          <a:p>
            <a:endParaRPr/>
          </a:p>
        </p:txBody>
      </p:sp>
      <p:sp>
        <p:nvSpPr>
          <p:cNvPr id="39" name="Shape 39"/>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40" name="Shape 40"/>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41" name="Shape 4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chemeClr val="lt1"/>
                </a:solidFill>
                <a:latin typeface="Calibri"/>
                <a:ea typeface="Calibri"/>
                <a:cs typeface="Calibri"/>
                <a:sym typeface="Calibri"/>
              </a:defRPr>
            </a:lvl1pPr>
            <a:lvl2pPr marL="0" marR="0" lvl="1" indent="0" algn="r" rtl="0">
              <a:spcBef>
                <a:spcPts val="0"/>
              </a:spcBef>
              <a:buNone/>
              <a:defRPr sz="1200">
                <a:solidFill>
                  <a:schemeClr val="lt1"/>
                </a:solidFill>
                <a:latin typeface="Calibri"/>
                <a:ea typeface="Calibri"/>
                <a:cs typeface="Calibri"/>
                <a:sym typeface="Calibri"/>
              </a:defRPr>
            </a:lvl2pPr>
            <a:lvl3pPr marL="0" marR="0" lvl="2" indent="0" algn="r" rtl="0">
              <a:spcBef>
                <a:spcPts val="0"/>
              </a:spcBef>
              <a:buNone/>
              <a:defRPr sz="1200">
                <a:solidFill>
                  <a:schemeClr val="lt1"/>
                </a:solidFill>
                <a:latin typeface="Calibri"/>
                <a:ea typeface="Calibri"/>
                <a:cs typeface="Calibri"/>
                <a:sym typeface="Calibri"/>
              </a:defRPr>
            </a:lvl3pPr>
            <a:lvl4pPr marL="0" marR="0" lvl="3" indent="0" algn="r" rtl="0">
              <a:spcBef>
                <a:spcPts val="0"/>
              </a:spcBef>
              <a:buNone/>
              <a:defRPr sz="1200">
                <a:solidFill>
                  <a:schemeClr val="lt1"/>
                </a:solidFill>
                <a:latin typeface="Calibri"/>
                <a:ea typeface="Calibri"/>
                <a:cs typeface="Calibri"/>
                <a:sym typeface="Calibri"/>
              </a:defRPr>
            </a:lvl4pPr>
            <a:lvl5pPr marL="0" marR="0" lvl="4" indent="0" algn="r" rtl="0">
              <a:spcBef>
                <a:spcPts val="0"/>
              </a:spcBef>
              <a:buNone/>
              <a:defRPr sz="1200">
                <a:solidFill>
                  <a:schemeClr val="lt1"/>
                </a:solidFill>
                <a:latin typeface="Calibri"/>
                <a:ea typeface="Calibri"/>
                <a:cs typeface="Calibri"/>
                <a:sym typeface="Calibri"/>
              </a:defRPr>
            </a:lvl5pPr>
            <a:lvl6pPr marL="0" marR="0" lvl="5" indent="0" algn="r" rtl="0">
              <a:spcBef>
                <a:spcPts val="0"/>
              </a:spcBef>
              <a:buNone/>
              <a:defRPr sz="1200">
                <a:solidFill>
                  <a:schemeClr val="lt1"/>
                </a:solidFill>
                <a:latin typeface="Calibri"/>
                <a:ea typeface="Calibri"/>
                <a:cs typeface="Calibri"/>
                <a:sym typeface="Calibri"/>
              </a:defRPr>
            </a:lvl6pPr>
            <a:lvl7pPr marL="0" marR="0" lvl="6" indent="0" algn="r" rtl="0">
              <a:spcBef>
                <a:spcPts val="0"/>
              </a:spcBef>
              <a:buNone/>
              <a:defRPr sz="1200">
                <a:solidFill>
                  <a:schemeClr val="lt1"/>
                </a:solidFill>
                <a:latin typeface="Calibri"/>
                <a:ea typeface="Calibri"/>
                <a:cs typeface="Calibri"/>
                <a:sym typeface="Calibri"/>
              </a:defRPr>
            </a:lvl7pPr>
            <a:lvl8pPr marL="0" marR="0" lvl="7" indent="0" algn="r" rtl="0">
              <a:spcBef>
                <a:spcPts val="0"/>
              </a:spcBef>
              <a:buNone/>
              <a:defRPr sz="1200">
                <a:solidFill>
                  <a:schemeClr val="lt1"/>
                </a:solidFill>
                <a:latin typeface="Calibri"/>
                <a:ea typeface="Calibri"/>
                <a:cs typeface="Calibri"/>
                <a:sym typeface="Calibri"/>
              </a:defRPr>
            </a:lvl8pPr>
            <a:lvl9pPr marL="0" marR="0" lvl="8" indent="0" algn="r" rtl="0">
              <a:spcBef>
                <a:spcPts val="0"/>
              </a:spcBef>
              <a:buNone/>
              <a:defRPr sz="1200">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4" name="Shape 44"/>
          <p:cNvSpPr txBox="1">
            <a:spLocks noGrp="1"/>
          </p:cNvSpPr>
          <p:nvPr>
            <p:ph type="body" idx="1"/>
          </p:nvPr>
        </p:nvSpPr>
        <p:spPr>
          <a:xfrm>
            <a:off x="457200" y="1200150"/>
            <a:ext cx="4038600" cy="3394500"/>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45" name="Shape 45"/>
          <p:cNvSpPr txBox="1">
            <a:spLocks noGrp="1"/>
          </p:cNvSpPr>
          <p:nvPr>
            <p:ph type="body" idx="2"/>
          </p:nvPr>
        </p:nvSpPr>
        <p:spPr>
          <a:xfrm>
            <a:off x="4648200" y="1200150"/>
            <a:ext cx="4038600" cy="3394500"/>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46" name="Shape 46"/>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47" name="Shape 47"/>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48" name="Shape 48"/>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chemeClr val="lt1"/>
                </a:solidFill>
                <a:latin typeface="Calibri"/>
                <a:ea typeface="Calibri"/>
                <a:cs typeface="Calibri"/>
                <a:sym typeface="Calibri"/>
              </a:defRPr>
            </a:lvl1pPr>
            <a:lvl2pPr marL="0" marR="0" lvl="1" indent="0" algn="r" rtl="0">
              <a:spcBef>
                <a:spcPts val="0"/>
              </a:spcBef>
              <a:buNone/>
              <a:defRPr sz="1200">
                <a:solidFill>
                  <a:schemeClr val="lt1"/>
                </a:solidFill>
                <a:latin typeface="Calibri"/>
                <a:ea typeface="Calibri"/>
                <a:cs typeface="Calibri"/>
                <a:sym typeface="Calibri"/>
              </a:defRPr>
            </a:lvl2pPr>
            <a:lvl3pPr marL="0" marR="0" lvl="2" indent="0" algn="r" rtl="0">
              <a:spcBef>
                <a:spcPts val="0"/>
              </a:spcBef>
              <a:buNone/>
              <a:defRPr sz="1200">
                <a:solidFill>
                  <a:schemeClr val="lt1"/>
                </a:solidFill>
                <a:latin typeface="Calibri"/>
                <a:ea typeface="Calibri"/>
                <a:cs typeface="Calibri"/>
                <a:sym typeface="Calibri"/>
              </a:defRPr>
            </a:lvl3pPr>
            <a:lvl4pPr marL="0" marR="0" lvl="3" indent="0" algn="r" rtl="0">
              <a:spcBef>
                <a:spcPts val="0"/>
              </a:spcBef>
              <a:buNone/>
              <a:defRPr sz="1200">
                <a:solidFill>
                  <a:schemeClr val="lt1"/>
                </a:solidFill>
                <a:latin typeface="Calibri"/>
                <a:ea typeface="Calibri"/>
                <a:cs typeface="Calibri"/>
                <a:sym typeface="Calibri"/>
              </a:defRPr>
            </a:lvl4pPr>
            <a:lvl5pPr marL="0" marR="0" lvl="4" indent="0" algn="r" rtl="0">
              <a:spcBef>
                <a:spcPts val="0"/>
              </a:spcBef>
              <a:buNone/>
              <a:defRPr sz="1200">
                <a:solidFill>
                  <a:schemeClr val="lt1"/>
                </a:solidFill>
                <a:latin typeface="Calibri"/>
                <a:ea typeface="Calibri"/>
                <a:cs typeface="Calibri"/>
                <a:sym typeface="Calibri"/>
              </a:defRPr>
            </a:lvl5pPr>
            <a:lvl6pPr marL="0" marR="0" lvl="5" indent="0" algn="r" rtl="0">
              <a:spcBef>
                <a:spcPts val="0"/>
              </a:spcBef>
              <a:buNone/>
              <a:defRPr sz="1200">
                <a:solidFill>
                  <a:schemeClr val="lt1"/>
                </a:solidFill>
                <a:latin typeface="Calibri"/>
                <a:ea typeface="Calibri"/>
                <a:cs typeface="Calibri"/>
                <a:sym typeface="Calibri"/>
              </a:defRPr>
            </a:lvl6pPr>
            <a:lvl7pPr marL="0" marR="0" lvl="6" indent="0" algn="r" rtl="0">
              <a:spcBef>
                <a:spcPts val="0"/>
              </a:spcBef>
              <a:buNone/>
              <a:defRPr sz="1200">
                <a:solidFill>
                  <a:schemeClr val="lt1"/>
                </a:solidFill>
                <a:latin typeface="Calibri"/>
                <a:ea typeface="Calibri"/>
                <a:cs typeface="Calibri"/>
                <a:sym typeface="Calibri"/>
              </a:defRPr>
            </a:lvl7pPr>
            <a:lvl8pPr marL="0" marR="0" lvl="7" indent="0" algn="r" rtl="0">
              <a:spcBef>
                <a:spcPts val="0"/>
              </a:spcBef>
              <a:buNone/>
              <a:defRPr sz="1200">
                <a:solidFill>
                  <a:schemeClr val="lt1"/>
                </a:solidFill>
                <a:latin typeface="Calibri"/>
                <a:ea typeface="Calibri"/>
                <a:cs typeface="Calibri"/>
                <a:sym typeface="Calibri"/>
              </a:defRPr>
            </a:lvl8pPr>
            <a:lvl9pPr marL="0" marR="0" lvl="8" indent="0" algn="r" rtl="0">
              <a:spcBef>
                <a:spcPts val="0"/>
              </a:spcBef>
              <a:buNone/>
              <a:defRPr sz="1200">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1" name="Shape 51"/>
          <p:cNvSpPr txBox="1">
            <a:spLocks noGrp="1"/>
          </p:cNvSpPr>
          <p:nvPr>
            <p:ph type="body" idx="1"/>
          </p:nvPr>
        </p:nvSpPr>
        <p:spPr>
          <a:xfrm>
            <a:off x="457200" y="1151335"/>
            <a:ext cx="4040100" cy="479700"/>
          </a:xfrm>
          <a:prstGeom prst="rect">
            <a:avLst/>
          </a:prstGeom>
          <a:noFill/>
          <a:ln>
            <a:noFill/>
          </a:ln>
        </p:spPr>
        <p:txBody>
          <a:bodyPr spcFirstLastPara="1" wrap="square" lIns="91425" tIns="91425" rIns="91425" bIns="91425" anchor="b" anchorCtr="0"/>
          <a:lstStyle>
            <a:lvl1pPr marL="457200" marR="0" lvl="0" indent="-228600" algn="l" rtl="0">
              <a:spcBef>
                <a:spcPts val="480"/>
              </a:spcBef>
              <a:spcAft>
                <a:spcPts val="0"/>
              </a:spcAft>
              <a:buClr>
                <a:schemeClr val="lt1"/>
              </a:buClr>
              <a:buSzPts val="2400"/>
              <a:buFont typeface="Arial"/>
              <a:buNone/>
              <a:defRPr sz="2400" b="1" i="0" u="none" strike="noStrike" cap="none">
                <a:solidFill>
                  <a:schemeClr val="lt1"/>
                </a:solidFill>
                <a:latin typeface="Calibri"/>
                <a:ea typeface="Calibri"/>
                <a:cs typeface="Calibri"/>
                <a:sym typeface="Calibri"/>
              </a:defRPr>
            </a:lvl1pPr>
            <a:lvl2pPr marL="914400" marR="0" lvl="1" indent="-228600" algn="l" rtl="0">
              <a:spcBef>
                <a:spcPts val="4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2pPr>
            <a:lvl3pPr marL="1371600" marR="0" lvl="2" indent="-228600" algn="l" rtl="0">
              <a:spcBef>
                <a:spcPts val="360"/>
              </a:spcBef>
              <a:spcAft>
                <a:spcPts val="0"/>
              </a:spcAft>
              <a:buClr>
                <a:schemeClr val="lt1"/>
              </a:buClr>
              <a:buSzPts val="1800"/>
              <a:buFont typeface="Arial"/>
              <a:buNone/>
              <a:defRPr sz="1800" b="1" i="0" u="none" strike="noStrike" cap="none">
                <a:solidFill>
                  <a:schemeClr val="lt1"/>
                </a:solidFill>
                <a:latin typeface="Calibri"/>
                <a:ea typeface="Calibri"/>
                <a:cs typeface="Calibri"/>
                <a:sym typeface="Calibri"/>
              </a:defRPr>
            </a:lvl3pPr>
            <a:lvl4pPr marL="1828800" marR="0" lvl="3" indent="-228600" algn="l" rtl="0">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4pPr>
            <a:lvl5pPr marL="2286000" marR="0" lvl="4" indent="-228600" algn="l" rtl="0">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5pPr>
            <a:lvl6pPr marL="2743200" marR="0" lvl="5" indent="-228600" algn="l" rtl="0">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6pPr>
            <a:lvl7pPr marL="3200400" marR="0" lvl="6" indent="-228600" algn="l" rtl="0">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7pPr>
            <a:lvl8pPr marL="3657600" marR="0" lvl="7" indent="-228600" algn="l" rtl="0">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8pPr>
            <a:lvl9pPr marL="4114800" marR="0" lvl="8" indent="-228600" algn="l" rtl="0">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9pPr>
          </a:lstStyle>
          <a:p>
            <a:endParaRPr/>
          </a:p>
        </p:txBody>
      </p:sp>
      <p:sp>
        <p:nvSpPr>
          <p:cNvPr id="52" name="Shape 52"/>
          <p:cNvSpPr txBox="1">
            <a:spLocks noGrp="1"/>
          </p:cNvSpPr>
          <p:nvPr>
            <p:ph type="body" idx="2"/>
          </p:nvPr>
        </p:nvSpPr>
        <p:spPr>
          <a:xfrm>
            <a:off x="457200" y="1631156"/>
            <a:ext cx="4040100" cy="2963400"/>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1pPr>
            <a:lvl2pPr marL="914400" marR="0" lvl="1"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2pPr>
            <a:lvl3pPr marL="1371600" marR="0" lvl="2" indent="-342900" algn="l" rtl="0">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3pPr>
            <a:lvl4pPr marL="1828800" marR="0" lvl="3" indent="-330200" algn="l" rtl="0">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330200" algn="l" rtl="0">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5pPr>
            <a:lvl6pPr marL="2743200" marR="0" lvl="5" indent="-330200" algn="l" rtl="0">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6pPr>
            <a:lvl7pPr marL="3200400" marR="0" lvl="6" indent="-330200" algn="l" rtl="0">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7pPr>
            <a:lvl8pPr marL="3657600" marR="0" lvl="7" indent="-330200" algn="l" rtl="0">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8pPr>
            <a:lvl9pPr marL="4114800" marR="0" lvl="8" indent="-330200" algn="l" rtl="0">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9pPr>
          </a:lstStyle>
          <a:p>
            <a:endParaRPr/>
          </a:p>
        </p:txBody>
      </p:sp>
      <p:sp>
        <p:nvSpPr>
          <p:cNvPr id="53" name="Shape 53"/>
          <p:cNvSpPr txBox="1">
            <a:spLocks noGrp="1"/>
          </p:cNvSpPr>
          <p:nvPr>
            <p:ph type="body" idx="3"/>
          </p:nvPr>
        </p:nvSpPr>
        <p:spPr>
          <a:xfrm>
            <a:off x="4645025" y="1151335"/>
            <a:ext cx="4041900" cy="479700"/>
          </a:xfrm>
          <a:prstGeom prst="rect">
            <a:avLst/>
          </a:prstGeom>
          <a:noFill/>
          <a:ln>
            <a:noFill/>
          </a:ln>
        </p:spPr>
        <p:txBody>
          <a:bodyPr spcFirstLastPara="1" wrap="square" lIns="91425" tIns="91425" rIns="91425" bIns="91425" anchor="b" anchorCtr="0"/>
          <a:lstStyle>
            <a:lvl1pPr marL="457200" marR="0" lvl="0" indent="-228600" algn="l" rtl="0">
              <a:spcBef>
                <a:spcPts val="480"/>
              </a:spcBef>
              <a:spcAft>
                <a:spcPts val="0"/>
              </a:spcAft>
              <a:buClr>
                <a:schemeClr val="lt1"/>
              </a:buClr>
              <a:buSzPts val="2400"/>
              <a:buFont typeface="Arial"/>
              <a:buNone/>
              <a:defRPr sz="2400" b="1" i="0" u="none" strike="noStrike" cap="none">
                <a:solidFill>
                  <a:schemeClr val="lt1"/>
                </a:solidFill>
                <a:latin typeface="Calibri"/>
                <a:ea typeface="Calibri"/>
                <a:cs typeface="Calibri"/>
                <a:sym typeface="Calibri"/>
              </a:defRPr>
            </a:lvl1pPr>
            <a:lvl2pPr marL="914400" marR="0" lvl="1" indent="-228600" algn="l" rtl="0">
              <a:spcBef>
                <a:spcPts val="4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2pPr>
            <a:lvl3pPr marL="1371600" marR="0" lvl="2" indent="-228600" algn="l" rtl="0">
              <a:spcBef>
                <a:spcPts val="360"/>
              </a:spcBef>
              <a:spcAft>
                <a:spcPts val="0"/>
              </a:spcAft>
              <a:buClr>
                <a:schemeClr val="lt1"/>
              </a:buClr>
              <a:buSzPts val="1800"/>
              <a:buFont typeface="Arial"/>
              <a:buNone/>
              <a:defRPr sz="1800" b="1" i="0" u="none" strike="noStrike" cap="none">
                <a:solidFill>
                  <a:schemeClr val="lt1"/>
                </a:solidFill>
                <a:latin typeface="Calibri"/>
                <a:ea typeface="Calibri"/>
                <a:cs typeface="Calibri"/>
                <a:sym typeface="Calibri"/>
              </a:defRPr>
            </a:lvl3pPr>
            <a:lvl4pPr marL="1828800" marR="0" lvl="3" indent="-228600" algn="l" rtl="0">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4pPr>
            <a:lvl5pPr marL="2286000" marR="0" lvl="4" indent="-228600" algn="l" rtl="0">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5pPr>
            <a:lvl6pPr marL="2743200" marR="0" lvl="5" indent="-228600" algn="l" rtl="0">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6pPr>
            <a:lvl7pPr marL="3200400" marR="0" lvl="6" indent="-228600" algn="l" rtl="0">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7pPr>
            <a:lvl8pPr marL="3657600" marR="0" lvl="7" indent="-228600" algn="l" rtl="0">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8pPr>
            <a:lvl9pPr marL="4114800" marR="0" lvl="8" indent="-228600" algn="l" rtl="0">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9pPr>
          </a:lstStyle>
          <a:p>
            <a:endParaRPr/>
          </a:p>
        </p:txBody>
      </p:sp>
      <p:sp>
        <p:nvSpPr>
          <p:cNvPr id="54" name="Shape 54"/>
          <p:cNvSpPr txBox="1">
            <a:spLocks noGrp="1"/>
          </p:cNvSpPr>
          <p:nvPr>
            <p:ph type="body" idx="4"/>
          </p:nvPr>
        </p:nvSpPr>
        <p:spPr>
          <a:xfrm>
            <a:off x="4645025" y="1631156"/>
            <a:ext cx="4041900" cy="2963400"/>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1pPr>
            <a:lvl2pPr marL="914400" marR="0" lvl="1"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2pPr>
            <a:lvl3pPr marL="1371600" marR="0" lvl="2" indent="-342900" algn="l" rtl="0">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3pPr>
            <a:lvl4pPr marL="1828800" marR="0" lvl="3" indent="-330200" algn="l" rtl="0">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330200" algn="l" rtl="0">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5pPr>
            <a:lvl6pPr marL="2743200" marR="0" lvl="5" indent="-330200" algn="l" rtl="0">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6pPr>
            <a:lvl7pPr marL="3200400" marR="0" lvl="6" indent="-330200" algn="l" rtl="0">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7pPr>
            <a:lvl8pPr marL="3657600" marR="0" lvl="7" indent="-330200" algn="l" rtl="0">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8pPr>
            <a:lvl9pPr marL="4114800" marR="0" lvl="8" indent="-330200" algn="l" rtl="0">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9pPr>
          </a:lstStyle>
          <a:p>
            <a:endParaRPr/>
          </a:p>
        </p:txBody>
      </p:sp>
      <p:sp>
        <p:nvSpPr>
          <p:cNvPr id="55" name="Shape 55"/>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56" name="Shape 56"/>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57" name="Shape 57"/>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chemeClr val="lt1"/>
                </a:solidFill>
                <a:latin typeface="Calibri"/>
                <a:ea typeface="Calibri"/>
                <a:cs typeface="Calibri"/>
                <a:sym typeface="Calibri"/>
              </a:defRPr>
            </a:lvl1pPr>
            <a:lvl2pPr marL="0" marR="0" lvl="1" indent="0" algn="r" rtl="0">
              <a:spcBef>
                <a:spcPts val="0"/>
              </a:spcBef>
              <a:buNone/>
              <a:defRPr sz="1200">
                <a:solidFill>
                  <a:schemeClr val="lt1"/>
                </a:solidFill>
                <a:latin typeface="Calibri"/>
                <a:ea typeface="Calibri"/>
                <a:cs typeface="Calibri"/>
                <a:sym typeface="Calibri"/>
              </a:defRPr>
            </a:lvl2pPr>
            <a:lvl3pPr marL="0" marR="0" lvl="2" indent="0" algn="r" rtl="0">
              <a:spcBef>
                <a:spcPts val="0"/>
              </a:spcBef>
              <a:buNone/>
              <a:defRPr sz="1200">
                <a:solidFill>
                  <a:schemeClr val="lt1"/>
                </a:solidFill>
                <a:latin typeface="Calibri"/>
                <a:ea typeface="Calibri"/>
                <a:cs typeface="Calibri"/>
                <a:sym typeface="Calibri"/>
              </a:defRPr>
            </a:lvl3pPr>
            <a:lvl4pPr marL="0" marR="0" lvl="3" indent="0" algn="r" rtl="0">
              <a:spcBef>
                <a:spcPts val="0"/>
              </a:spcBef>
              <a:buNone/>
              <a:defRPr sz="1200">
                <a:solidFill>
                  <a:schemeClr val="lt1"/>
                </a:solidFill>
                <a:latin typeface="Calibri"/>
                <a:ea typeface="Calibri"/>
                <a:cs typeface="Calibri"/>
                <a:sym typeface="Calibri"/>
              </a:defRPr>
            </a:lvl4pPr>
            <a:lvl5pPr marL="0" marR="0" lvl="4" indent="0" algn="r" rtl="0">
              <a:spcBef>
                <a:spcPts val="0"/>
              </a:spcBef>
              <a:buNone/>
              <a:defRPr sz="1200">
                <a:solidFill>
                  <a:schemeClr val="lt1"/>
                </a:solidFill>
                <a:latin typeface="Calibri"/>
                <a:ea typeface="Calibri"/>
                <a:cs typeface="Calibri"/>
                <a:sym typeface="Calibri"/>
              </a:defRPr>
            </a:lvl5pPr>
            <a:lvl6pPr marL="0" marR="0" lvl="5" indent="0" algn="r" rtl="0">
              <a:spcBef>
                <a:spcPts val="0"/>
              </a:spcBef>
              <a:buNone/>
              <a:defRPr sz="1200">
                <a:solidFill>
                  <a:schemeClr val="lt1"/>
                </a:solidFill>
                <a:latin typeface="Calibri"/>
                <a:ea typeface="Calibri"/>
                <a:cs typeface="Calibri"/>
                <a:sym typeface="Calibri"/>
              </a:defRPr>
            </a:lvl6pPr>
            <a:lvl7pPr marL="0" marR="0" lvl="6" indent="0" algn="r" rtl="0">
              <a:spcBef>
                <a:spcPts val="0"/>
              </a:spcBef>
              <a:buNone/>
              <a:defRPr sz="1200">
                <a:solidFill>
                  <a:schemeClr val="lt1"/>
                </a:solidFill>
                <a:latin typeface="Calibri"/>
                <a:ea typeface="Calibri"/>
                <a:cs typeface="Calibri"/>
                <a:sym typeface="Calibri"/>
              </a:defRPr>
            </a:lvl7pPr>
            <a:lvl8pPr marL="0" marR="0" lvl="7" indent="0" algn="r" rtl="0">
              <a:spcBef>
                <a:spcPts val="0"/>
              </a:spcBef>
              <a:buNone/>
              <a:defRPr sz="1200">
                <a:solidFill>
                  <a:schemeClr val="lt1"/>
                </a:solidFill>
                <a:latin typeface="Calibri"/>
                <a:ea typeface="Calibri"/>
                <a:cs typeface="Calibri"/>
                <a:sym typeface="Calibri"/>
              </a:defRPr>
            </a:lvl8pPr>
            <a:lvl9pPr marL="0" marR="0" lvl="8" indent="0" algn="r" rtl="0">
              <a:spcBef>
                <a:spcPts val="0"/>
              </a:spcBef>
              <a:buNone/>
              <a:defRPr sz="1200">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457200" y="204788"/>
            <a:ext cx="3008400" cy="871500"/>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chemeClr val="lt1"/>
              </a:buClr>
              <a:buSzPts val="2000"/>
              <a:buFont typeface="Calibri"/>
              <a:buNone/>
              <a:defRPr sz="2000" b="1"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0" name="Shape 60"/>
          <p:cNvSpPr txBox="1">
            <a:spLocks noGrp="1"/>
          </p:cNvSpPr>
          <p:nvPr>
            <p:ph type="body" idx="1"/>
          </p:nvPr>
        </p:nvSpPr>
        <p:spPr>
          <a:xfrm>
            <a:off x="3575050" y="204788"/>
            <a:ext cx="5111700" cy="43899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61" name="Shape 61"/>
          <p:cNvSpPr txBox="1">
            <a:spLocks noGrp="1"/>
          </p:cNvSpPr>
          <p:nvPr>
            <p:ph type="body" idx="2"/>
          </p:nvPr>
        </p:nvSpPr>
        <p:spPr>
          <a:xfrm>
            <a:off x="457200" y="1076325"/>
            <a:ext cx="3008400" cy="3518400"/>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2pPr>
            <a:lvl3pPr marL="1371600" marR="0" lvl="2" indent="-228600" algn="l" rtl="0">
              <a:spcBef>
                <a:spcPts val="2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3pPr>
            <a:lvl4pPr marL="1828800" marR="0" lvl="3" indent="-228600" algn="l" rtl="0">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4pPr>
            <a:lvl5pPr marL="2286000" marR="0" lvl="4" indent="-228600" algn="l" rtl="0">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5pPr>
            <a:lvl6pPr marL="2743200" marR="0" lvl="5" indent="-228600" algn="l" rtl="0">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6pPr>
            <a:lvl7pPr marL="3200400" marR="0" lvl="6" indent="-228600" algn="l" rtl="0">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7pPr>
            <a:lvl8pPr marL="3657600" marR="0" lvl="7" indent="-228600" algn="l" rtl="0">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8pPr>
            <a:lvl9pPr marL="4114800" marR="0" lvl="8" indent="-228600" algn="l" rtl="0">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9pPr>
          </a:lstStyle>
          <a:p>
            <a:endParaRPr/>
          </a:p>
        </p:txBody>
      </p:sp>
      <p:sp>
        <p:nvSpPr>
          <p:cNvPr id="62" name="Shape 62"/>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63" name="Shape 63"/>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64" name="Shape 64"/>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chemeClr val="lt1"/>
                </a:solidFill>
                <a:latin typeface="Calibri"/>
                <a:ea typeface="Calibri"/>
                <a:cs typeface="Calibri"/>
                <a:sym typeface="Calibri"/>
              </a:defRPr>
            </a:lvl1pPr>
            <a:lvl2pPr marL="0" marR="0" lvl="1" indent="0" algn="r" rtl="0">
              <a:spcBef>
                <a:spcPts val="0"/>
              </a:spcBef>
              <a:buNone/>
              <a:defRPr sz="1200">
                <a:solidFill>
                  <a:schemeClr val="lt1"/>
                </a:solidFill>
                <a:latin typeface="Calibri"/>
                <a:ea typeface="Calibri"/>
                <a:cs typeface="Calibri"/>
                <a:sym typeface="Calibri"/>
              </a:defRPr>
            </a:lvl2pPr>
            <a:lvl3pPr marL="0" marR="0" lvl="2" indent="0" algn="r" rtl="0">
              <a:spcBef>
                <a:spcPts val="0"/>
              </a:spcBef>
              <a:buNone/>
              <a:defRPr sz="1200">
                <a:solidFill>
                  <a:schemeClr val="lt1"/>
                </a:solidFill>
                <a:latin typeface="Calibri"/>
                <a:ea typeface="Calibri"/>
                <a:cs typeface="Calibri"/>
                <a:sym typeface="Calibri"/>
              </a:defRPr>
            </a:lvl3pPr>
            <a:lvl4pPr marL="0" marR="0" lvl="3" indent="0" algn="r" rtl="0">
              <a:spcBef>
                <a:spcPts val="0"/>
              </a:spcBef>
              <a:buNone/>
              <a:defRPr sz="1200">
                <a:solidFill>
                  <a:schemeClr val="lt1"/>
                </a:solidFill>
                <a:latin typeface="Calibri"/>
                <a:ea typeface="Calibri"/>
                <a:cs typeface="Calibri"/>
                <a:sym typeface="Calibri"/>
              </a:defRPr>
            </a:lvl4pPr>
            <a:lvl5pPr marL="0" marR="0" lvl="4" indent="0" algn="r" rtl="0">
              <a:spcBef>
                <a:spcPts val="0"/>
              </a:spcBef>
              <a:buNone/>
              <a:defRPr sz="1200">
                <a:solidFill>
                  <a:schemeClr val="lt1"/>
                </a:solidFill>
                <a:latin typeface="Calibri"/>
                <a:ea typeface="Calibri"/>
                <a:cs typeface="Calibri"/>
                <a:sym typeface="Calibri"/>
              </a:defRPr>
            </a:lvl5pPr>
            <a:lvl6pPr marL="0" marR="0" lvl="5" indent="0" algn="r" rtl="0">
              <a:spcBef>
                <a:spcPts val="0"/>
              </a:spcBef>
              <a:buNone/>
              <a:defRPr sz="1200">
                <a:solidFill>
                  <a:schemeClr val="lt1"/>
                </a:solidFill>
                <a:latin typeface="Calibri"/>
                <a:ea typeface="Calibri"/>
                <a:cs typeface="Calibri"/>
                <a:sym typeface="Calibri"/>
              </a:defRPr>
            </a:lvl6pPr>
            <a:lvl7pPr marL="0" marR="0" lvl="6" indent="0" algn="r" rtl="0">
              <a:spcBef>
                <a:spcPts val="0"/>
              </a:spcBef>
              <a:buNone/>
              <a:defRPr sz="1200">
                <a:solidFill>
                  <a:schemeClr val="lt1"/>
                </a:solidFill>
                <a:latin typeface="Calibri"/>
                <a:ea typeface="Calibri"/>
                <a:cs typeface="Calibri"/>
                <a:sym typeface="Calibri"/>
              </a:defRPr>
            </a:lvl7pPr>
            <a:lvl8pPr marL="0" marR="0" lvl="7" indent="0" algn="r" rtl="0">
              <a:spcBef>
                <a:spcPts val="0"/>
              </a:spcBef>
              <a:buNone/>
              <a:defRPr sz="1200">
                <a:solidFill>
                  <a:schemeClr val="lt1"/>
                </a:solidFill>
                <a:latin typeface="Calibri"/>
                <a:ea typeface="Calibri"/>
                <a:cs typeface="Calibri"/>
                <a:sym typeface="Calibri"/>
              </a:defRPr>
            </a:lvl8pPr>
            <a:lvl9pPr marL="0" marR="0" lvl="8" indent="0" algn="r" rtl="0">
              <a:spcBef>
                <a:spcPts val="0"/>
              </a:spcBef>
              <a:buNone/>
              <a:defRPr sz="1200">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1792288" y="3600450"/>
            <a:ext cx="5486400" cy="425100"/>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chemeClr val="lt1"/>
              </a:buClr>
              <a:buSzPts val="2000"/>
              <a:buFont typeface="Calibri"/>
              <a:buNone/>
              <a:defRPr sz="2000" b="1"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7" name="Shape 67"/>
          <p:cNvSpPr>
            <a:spLocks noGrp="1"/>
          </p:cNvSpPr>
          <p:nvPr>
            <p:ph type="pic" idx="2"/>
          </p:nvPr>
        </p:nvSpPr>
        <p:spPr>
          <a:xfrm>
            <a:off x="1792288" y="459581"/>
            <a:ext cx="5486400" cy="3086100"/>
          </a:xfrm>
          <a:prstGeom prst="rect">
            <a:avLst/>
          </a:prstGeom>
          <a:noFill/>
          <a:ln>
            <a:noFill/>
          </a:ln>
        </p:spPr>
        <p:txBody>
          <a:bodyPr spcFirstLastPara="1" wrap="square" lIns="91425" tIns="91425" rIns="91425" bIns="91425" anchor="t" anchorCtr="0"/>
          <a:lstStyle>
            <a:lvl1pPr marR="0" lvl="0" algn="l" rtl="0">
              <a:spcBef>
                <a:spcPts val="64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R="0" lvl="1" algn="l" rtl="0">
              <a:spcBef>
                <a:spcPts val="56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2pPr>
            <a:lvl3pPr marR="0" lvl="2" algn="l" rtl="0">
              <a:spcBef>
                <a:spcPts val="48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3pPr>
            <a:lvl4pPr marR="0" lvl="3" algn="l" rtl="0">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4pPr>
            <a:lvl5pPr marR="0" lvl="4" algn="l" rtl="0">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5pPr>
            <a:lvl6pPr marR="0" lvl="5" algn="l" rtl="0">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6pPr>
            <a:lvl7pPr marR="0" lvl="6" algn="l" rtl="0">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7pPr>
            <a:lvl8pPr marR="0" lvl="7" algn="l" rtl="0">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8pPr>
            <a:lvl9pPr marR="0" lvl="8" algn="l" rtl="0">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9pPr>
          </a:lstStyle>
          <a:p>
            <a:endParaRPr/>
          </a:p>
        </p:txBody>
      </p:sp>
      <p:sp>
        <p:nvSpPr>
          <p:cNvPr id="68" name="Shape 68"/>
          <p:cNvSpPr txBox="1">
            <a:spLocks noGrp="1"/>
          </p:cNvSpPr>
          <p:nvPr>
            <p:ph type="body" idx="1"/>
          </p:nvPr>
        </p:nvSpPr>
        <p:spPr>
          <a:xfrm>
            <a:off x="1792288" y="4025503"/>
            <a:ext cx="5486400" cy="603600"/>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2pPr>
            <a:lvl3pPr marL="1371600" marR="0" lvl="2" indent="-228600" algn="l" rtl="0">
              <a:spcBef>
                <a:spcPts val="2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3pPr>
            <a:lvl4pPr marL="1828800" marR="0" lvl="3" indent="-228600" algn="l" rtl="0">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4pPr>
            <a:lvl5pPr marL="2286000" marR="0" lvl="4" indent="-228600" algn="l" rtl="0">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5pPr>
            <a:lvl6pPr marL="2743200" marR="0" lvl="5" indent="-228600" algn="l" rtl="0">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6pPr>
            <a:lvl7pPr marL="3200400" marR="0" lvl="6" indent="-228600" algn="l" rtl="0">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7pPr>
            <a:lvl8pPr marL="3657600" marR="0" lvl="7" indent="-228600" algn="l" rtl="0">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8pPr>
            <a:lvl9pPr marL="4114800" marR="0" lvl="8" indent="-228600" algn="l" rtl="0">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9pPr>
          </a:lstStyle>
          <a:p>
            <a:endParaRPr/>
          </a:p>
        </p:txBody>
      </p:sp>
      <p:sp>
        <p:nvSpPr>
          <p:cNvPr id="69" name="Shape 69"/>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70" name="Shape 70"/>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71" name="Shape 7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chemeClr val="lt1"/>
                </a:solidFill>
                <a:latin typeface="Calibri"/>
                <a:ea typeface="Calibri"/>
                <a:cs typeface="Calibri"/>
                <a:sym typeface="Calibri"/>
              </a:defRPr>
            </a:lvl1pPr>
            <a:lvl2pPr marL="0" marR="0" lvl="1" indent="0" algn="r" rtl="0">
              <a:spcBef>
                <a:spcPts val="0"/>
              </a:spcBef>
              <a:buNone/>
              <a:defRPr sz="1200">
                <a:solidFill>
                  <a:schemeClr val="lt1"/>
                </a:solidFill>
                <a:latin typeface="Calibri"/>
                <a:ea typeface="Calibri"/>
                <a:cs typeface="Calibri"/>
                <a:sym typeface="Calibri"/>
              </a:defRPr>
            </a:lvl2pPr>
            <a:lvl3pPr marL="0" marR="0" lvl="2" indent="0" algn="r" rtl="0">
              <a:spcBef>
                <a:spcPts val="0"/>
              </a:spcBef>
              <a:buNone/>
              <a:defRPr sz="1200">
                <a:solidFill>
                  <a:schemeClr val="lt1"/>
                </a:solidFill>
                <a:latin typeface="Calibri"/>
                <a:ea typeface="Calibri"/>
                <a:cs typeface="Calibri"/>
                <a:sym typeface="Calibri"/>
              </a:defRPr>
            </a:lvl3pPr>
            <a:lvl4pPr marL="0" marR="0" lvl="3" indent="0" algn="r" rtl="0">
              <a:spcBef>
                <a:spcPts val="0"/>
              </a:spcBef>
              <a:buNone/>
              <a:defRPr sz="1200">
                <a:solidFill>
                  <a:schemeClr val="lt1"/>
                </a:solidFill>
                <a:latin typeface="Calibri"/>
                <a:ea typeface="Calibri"/>
                <a:cs typeface="Calibri"/>
                <a:sym typeface="Calibri"/>
              </a:defRPr>
            </a:lvl4pPr>
            <a:lvl5pPr marL="0" marR="0" lvl="4" indent="0" algn="r" rtl="0">
              <a:spcBef>
                <a:spcPts val="0"/>
              </a:spcBef>
              <a:buNone/>
              <a:defRPr sz="1200">
                <a:solidFill>
                  <a:schemeClr val="lt1"/>
                </a:solidFill>
                <a:latin typeface="Calibri"/>
                <a:ea typeface="Calibri"/>
                <a:cs typeface="Calibri"/>
                <a:sym typeface="Calibri"/>
              </a:defRPr>
            </a:lvl5pPr>
            <a:lvl6pPr marL="0" marR="0" lvl="5" indent="0" algn="r" rtl="0">
              <a:spcBef>
                <a:spcPts val="0"/>
              </a:spcBef>
              <a:buNone/>
              <a:defRPr sz="1200">
                <a:solidFill>
                  <a:schemeClr val="lt1"/>
                </a:solidFill>
                <a:latin typeface="Calibri"/>
                <a:ea typeface="Calibri"/>
                <a:cs typeface="Calibri"/>
                <a:sym typeface="Calibri"/>
              </a:defRPr>
            </a:lvl6pPr>
            <a:lvl7pPr marL="0" marR="0" lvl="6" indent="0" algn="r" rtl="0">
              <a:spcBef>
                <a:spcPts val="0"/>
              </a:spcBef>
              <a:buNone/>
              <a:defRPr sz="1200">
                <a:solidFill>
                  <a:schemeClr val="lt1"/>
                </a:solidFill>
                <a:latin typeface="Calibri"/>
                <a:ea typeface="Calibri"/>
                <a:cs typeface="Calibri"/>
                <a:sym typeface="Calibri"/>
              </a:defRPr>
            </a:lvl7pPr>
            <a:lvl8pPr marL="0" marR="0" lvl="7" indent="0" algn="r" rtl="0">
              <a:spcBef>
                <a:spcPts val="0"/>
              </a:spcBef>
              <a:buNone/>
              <a:defRPr sz="1200">
                <a:solidFill>
                  <a:schemeClr val="lt1"/>
                </a:solidFill>
                <a:latin typeface="Calibri"/>
                <a:ea typeface="Calibri"/>
                <a:cs typeface="Calibri"/>
                <a:sym typeface="Calibri"/>
              </a:defRPr>
            </a:lvl8pPr>
            <a:lvl9pPr marL="0" marR="0" lvl="8" indent="0" algn="r" rtl="0">
              <a:spcBef>
                <a:spcPts val="0"/>
              </a:spcBef>
              <a:buNone/>
              <a:defRPr sz="1200">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theme" Target="../theme/theme2.xml"/><Relationship Id="rId11" Type="http://schemas.openxmlformats.org/officeDocument/2006/relationships/image" Target="../media/image1.png"/><Relationship Id="rId1" Type="http://schemas.openxmlformats.org/officeDocument/2006/relationships/slideLayout" Target="../slideLayouts/slideLayout12.xml"/><Relationship Id="rId2"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535353"/>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Shape 11"/>
          <p:cNvSpPr txBox="1">
            <a:spLocks noGrp="1"/>
          </p:cNvSpPr>
          <p:nvPr>
            <p:ph type="body" idx="1"/>
          </p:nvPr>
        </p:nvSpPr>
        <p:spPr>
          <a:xfrm>
            <a:off x="457200" y="1200150"/>
            <a:ext cx="8229600" cy="33945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2E3037"/>
        </a:solidFill>
        <a:effectLst/>
      </p:bgPr>
    </p:bg>
    <p:spTree>
      <p:nvGrpSpPr>
        <p:cNvPr id="1" name="Shape 84"/>
        <p:cNvGrpSpPr/>
        <p:nvPr/>
      </p:nvGrpSpPr>
      <p:grpSpPr>
        <a:xfrm>
          <a:off x="0" y="0"/>
          <a:ext cx="0" cy="0"/>
          <a:chOff x="0" y="0"/>
          <a:chExt cx="0" cy="0"/>
        </a:xfrm>
      </p:grpSpPr>
      <p:sp>
        <p:nvSpPr>
          <p:cNvPr id="85" name="Shape 85"/>
          <p:cNvSpPr txBox="1">
            <a:spLocks noGrp="1"/>
          </p:cNvSpPr>
          <p:nvPr>
            <p:ph type="title"/>
          </p:nvPr>
        </p:nvSpPr>
        <p:spPr>
          <a:xfrm>
            <a:off x="1165475" y="499481"/>
            <a:ext cx="6858000" cy="3450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rgbClr val="39C0BA"/>
              </a:buClr>
              <a:buSzPts val="1400"/>
              <a:buFont typeface="Quicksand"/>
              <a:buNone/>
              <a:defRPr sz="1800" b="0" i="0" u="none" strike="noStrike" cap="none">
                <a:solidFill>
                  <a:srgbClr val="39C0BA"/>
                </a:solidFill>
                <a:latin typeface="Quicksand"/>
                <a:ea typeface="Quicksand"/>
                <a:cs typeface="Quicksand"/>
                <a:sym typeface="Quicksand"/>
              </a:defRPr>
            </a:lvl1pPr>
            <a:lvl2pPr marR="0" lvl="1" algn="l" rtl="0">
              <a:lnSpc>
                <a:spcPct val="100000"/>
              </a:lnSpc>
              <a:spcBef>
                <a:spcPts val="0"/>
              </a:spcBef>
              <a:spcAft>
                <a:spcPts val="0"/>
              </a:spcAft>
              <a:buClr>
                <a:srgbClr val="39C0BA"/>
              </a:buClr>
              <a:buSzPts val="1400"/>
              <a:buFont typeface="Quicksand"/>
              <a:buNone/>
              <a:defRPr sz="1800" b="0" i="0" u="none" strike="noStrike" cap="none">
                <a:solidFill>
                  <a:srgbClr val="39C0BA"/>
                </a:solidFill>
                <a:latin typeface="Quicksand"/>
                <a:ea typeface="Quicksand"/>
                <a:cs typeface="Quicksand"/>
                <a:sym typeface="Quicksand"/>
              </a:defRPr>
            </a:lvl2pPr>
            <a:lvl3pPr marR="0" lvl="2" algn="l" rtl="0">
              <a:lnSpc>
                <a:spcPct val="100000"/>
              </a:lnSpc>
              <a:spcBef>
                <a:spcPts val="0"/>
              </a:spcBef>
              <a:spcAft>
                <a:spcPts val="0"/>
              </a:spcAft>
              <a:buClr>
                <a:srgbClr val="39C0BA"/>
              </a:buClr>
              <a:buSzPts val="1400"/>
              <a:buFont typeface="Quicksand"/>
              <a:buNone/>
              <a:defRPr sz="1800" b="0" i="0" u="none" strike="noStrike" cap="none">
                <a:solidFill>
                  <a:srgbClr val="39C0BA"/>
                </a:solidFill>
                <a:latin typeface="Quicksand"/>
                <a:ea typeface="Quicksand"/>
                <a:cs typeface="Quicksand"/>
                <a:sym typeface="Quicksand"/>
              </a:defRPr>
            </a:lvl3pPr>
            <a:lvl4pPr marR="0" lvl="3" algn="l" rtl="0">
              <a:lnSpc>
                <a:spcPct val="100000"/>
              </a:lnSpc>
              <a:spcBef>
                <a:spcPts val="0"/>
              </a:spcBef>
              <a:spcAft>
                <a:spcPts val="0"/>
              </a:spcAft>
              <a:buClr>
                <a:srgbClr val="39C0BA"/>
              </a:buClr>
              <a:buSzPts val="1400"/>
              <a:buFont typeface="Quicksand"/>
              <a:buNone/>
              <a:defRPr sz="1800" b="0" i="0" u="none" strike="noStrike" cap="none">
                <a:solidFill>
                  <a:srgbClr val="39C0BA"/>
                </a:solidFill>
                <a:latin typeface="Quicksand"/>
                <a:ea typeface="Quicksand"/>
                <a:cs typeface="Quicksand"/>
                <a:sym typeface="Quicksand"/>
              </a:defRPr>
            </a:lvl4pPr>
            <a:lvl5pPr marR="0" lvl="4" algn="l" rtl="0">
              <a:lnSpc>
                <a:spcPct val="100000"/>
              </a:lnSpc>
              <a:spcBef>
                <a:spcPts val="0"/>
              </a:spcBef>
              <a:spcAft>
                <a:spcPts val="0"/>
              </a:spcAft>
              <a:buClr>
                <a:srgbClr val="39C0BA"/>
              </a:buClr>
              <a:buSzPts val="1400"/>
              <a:buFont typeface="Quicksand"/>
              <a:buNone/>
              <a:defRPr sz="1800" b="0" i="0" u="none" strike="noStrike" cap="none">
                <a:solidFill>
                  <a:srgbClr val="39C0BA"/>
                </a:solidFill>
                <a:latin typeface="Quicksand"/>
                <a:ea typeface="Quicksand"/>
                <a:cs typeface="Quicksand"/>
                <a:sym typeface="Quicksand"/>
              </a:defRPr>
            </a:lvl5pPr>
            <a:lvl6pPr marR="0" lvl="5" algn="l" rtl="0">
              <a:lnSpc>
                <a:spcPct val="100000"/>
              </a:lnSpc>
              <a:spcBef>
                <a:spcPts val="0"/>
              </a:spcBef>
              <a:spcAft>
                <a:spcPts val="0"/>
              </a:spcAft>
              <a:buClr>
                <a:srgbClr val="39C0BA"/>
              </a:buClr>
              <a:buSzPts val="1400"/>
              <a:buFont typeface="Quicksand"/>
              <a:buNone/>
              <a:defRPr sz="1800" b="0" i="0" u="none" strike="noStrike" cap="none">
                <a:solidFill>
                  <a:srgbClr val="39C0BA"/>
                </a:solidFill>
                <a:latin typeface="Quicksand"/>
                <a:ea typeface="Quicksand"/>
                <a:cs typeface="Quicksand"/>
                <a:sym typeface="Quicksand"/>
              </a:defRPr>
            </a:lvl6pPr>
            <a:lvl7pPr marR="0" lvl="6" algn="l" rtl="0">
              <a:lnSpc>
                <a:spcPct val="100000"/>
              </a:lnSpc>
              <a:spcBef>
                <a:spcPts val="0"/>
              </a:spcBef>
              <a:spcAft>
                <a:spcPts val="0"/>
              </a:spcAft>
              <a:buClr>
                <a:srgbClr val="39C0BA"/>
              </a:buClr>
              <a:buSzPts val="1400"/>
              <a:buFont typeface="Quicksand"/>
              <a:buNone/>
              <a:defRPr sz="1800" b="0" i="0" u="none" strike="noStrike" cap="none">
                <a:solidFill>
                  <a:srgbClr val="39C0BA"/>
                </a:solidFill>
                <a:latin typeface="Quicksand"/>
                <a:ea typeface="Quicksand"/>
                <a:cs typeface="Quicksand"/>
                <a:sym typeface="Quicksand"/>
              </a:defRPr>
            </a:lvl7pPr>
            <a:lvl8pPr marR="0" lvl="7" algn="l" rtl="0">
              <a:lnSpc>
                <a:spcPct val="100000"/>
              </a:lnSpc>
              <a:spcBef>
                <a:spcPts val="0"/>
              </a:spcBef>
              <a:spcAft>
                <a:spcPts val="0"/>
              </a:spcAft>
              <a:buClr>
                <a:srgbClr val="39C0BA"/>
              </a:buClr>
              <a:buSzPts val="1400"/>
              <a:buFont typeface="Quicksand"/>
              <a:buNone/>
              <a:defRPr sz="1800" b="0" i="0" u="none" strike="noStrike" cap="none">
                <a:solidFill>
                  <a:srgbClr val="39C0BA"/>
                </a:solidFill>
                <a:latin typeface="Quicksand"/>
                <a:ea typeface="Quicksand"/>
                <a:cs typeface="Quicksand"/>
                <a:sym typeface="Quicksand"/>
              </a:defRPr>
            </a:lvl8pPr>
            <a:lvl9pPr marR="0" lvl="8" algn="l" rtl="0">
              <a:lnSpc>
                <a:spcPct val="100000"/>
              </a:lnSpc>
              <a:spcBef>
                <a:spcPts val="0"/>
              </a:spcBef>
              <a:spcAft>
                <a:spcPts val="0"/>
              </a:spcAft>
              <a:buClr>
                <a:srgbClr val="39C0BA"/>
              </a:buClr>
              <a:buSzPts val="1400"/>
              <a:buFont typeface="Quicksand"/>
              <a:buNone/>
              <a:defRPr sz="1800" b="0" i="0" u="none" strike="noStrike" cap="none">
                <a:solidFill>
                  <a:srgbClr val="39C0BA"/>
                </a:solidFill>
                <a:latin typeface="Quicksand"/>
                <a:ea typeface="Quicksand"/>
                <a:cs typeface="Quicksand"/>
                <a:sym typeface="Quicksand"/>
              </a:defRPr>
            </a:lvl9pPr>
          </a:lstStyle>
          <a:p>
            <a:endParaRPr/>
          </a:p>
        </p:txBody>
      </p:sp>
      <p:sp>
        <p:nvSpPr>
          <p:cNvPr id="86" name="Shape 86"/>
          <p:cNvSpPr txBox="1">
            <a:spLocks noGrp="1"/>
          </p:cNvSpPr>
          <p:nvPr>
            <p:ph type="body" idx="1"/>
          </p:nvPr>
        </p:nvSpPr>
        <p:spPr>
          <a:xfrm>
            <a:off x="1165497" y="1200150"/>
            <a:ext cx="6858000" cy="3725700"/>
          </a:xfrm>
          <a:prstGeom prst="rect">
            <a:avLst/>
          </a:prstGeom>
          <a:noFill/>
          <a:ln>
            <a:noFill/>
          </a:ln>
        </p:spPr>
        <p:txBody>
          <a:bodyPr spcFirstLastPara="1" wrap="square" lIns="91425" tIns="91425" rIns="91425" bIns="91425" anchor="t" anchorCtr="0"/>
          <a:lstStyle>
            <a:lvl1pPr marL="457200" marR="0" lvl="0" indent="-419100" algn="l" rtl="0">
              <a:lnSpc>
                <a:spcPct val="100000"/>
              </a:lnSpc>
              <a:spcBef>
                <a:spcPts val="600"/>
              </a:spcBef>
              <a:spcAft>
                <a:spcPts val="0"/>
              </a:spcAft>
              <a:buClr>
                <a:srgbClr val="F3F3F3"/>
              </a:buClr>
              <a:buSzPts val="3000"/>
              <a:buFont typeface="Quicksand"/>
              <a:buChar char="◦"/>
              <a:defRPr sz="3000" b="0" i="0" u="none" strike="noStrike" cap="none">
                <a:solidFill>
                  <a:srgbClr val="F3F3F3"/>
                </a:solidFill>
                <a:latin typeface="Quicksand"/>
                <a:ea typeface="Quicksand"/>
                <a:cs typeface="Quicksand"/>
                <a:sym typeface="Quicksand"/>
              </a:defRPr>
            </a:lvl1pPr>
            <a:lvl2pPr marL="914400" marR="0" lvl="1" indent="-381000" algn="l" rtl="0">
              <a:lnSpc>
                <a:spcPct val="100000"/>
              </a:lnSpc>
              <a:spcBef>
                <a:spcPts val="480"/>
              </a:spcBef>
              <a:spcAft>
                <a:spcPts val="0"/>
              </a:spcAft>
              <a:buClr>
                <a:srgbClr val="F3F3F3"/>
              </a:buClr>
              <a:buSzPts val="2400"/>
              <a:buFont typeface="Quicksand"/>
              <a:buChar char="▫"/>
              <a:defRPr sz="2400" b="0" i="0" u="none" strike="noStrike" cap="none">
                <a:solidFill>
                  <a:srgbClr val="F3F3F3"/>
                </a:solidFill>
                <a:latin typeface="Quicksand"/>
                <a:ea typeface="Quicksand"/>
                <a:cs typeface="Quicksand"/>
                <a:sym typeface="Quicksand"/>
              </a:defRPr>
            </a:lvl2pPr>
            <a:lvl3pPr marL="1371600" marR="0" lvl="2" indent="-228600" algn="l" rtl="0">
              <a:lnSpc>
                <a:spcPct val="100000"/>
              </a:lnSpc>
              <a:spcBef>
                <a:spcPts val="480"/>
              </a:spcBef>
              <a:spcAft>
                <a:spcPts val="0"/>
              </a:spcAft>
              <a:buClr>
                <a:srgbClr val="F3F3F3"/>
              </a:buClr>
              <a:buSzPts val="1400"/>
              <a:buFont typeface="Quicksand"/>
              <a:buNone/>
              <a:defRPr sz="2400" b="0" i="0" u="none" strike="noStrike" cap="none">
                <a:solidFill>
                  <a:srgbClr val="F3F3F3"/>
                </a:solidFill>
                <a:latin typeface="Quicksand"/>
                <a:ea typeface="Quicksand"/>
                <a:cs typeface="Quicksand"/>
                <a:sym typeface="Quicksand"/>
              </a:defRPr>
            </a:lvl3pPr>
            <a:lvl4pPr marL="1828800" marR="0" lvl="3" indent="-228600" algn="l" rtl="0">
              <a:lnSpc>
                <a:spcPct val="100000"/>
              </a:lnSpc>
              <a:spcBef>
                <a:spcPts val="360"/>
              </a:spcBef>
              <a:spcAft>
                <a:spcPts val="0"/>
              </a:spcAft>
              <a:buClr>
                <a:srgbClr val="F3F3F3"/>
              </a:buClr>
              <a:buSzPts val="1400"/>
              <a:buFont typeface="Quicksand"/>
              <a:buNone/>
              <a:defRPr sz="1800" b="0" i="0" u="none" strike="noStrike" cap="none">
                <a:solidFill>
                  <a:srgbClr val="F3F3F3"/>
                </a:solidFill>
                <a:latin typeface="Quicksand"/>
                <a:ea typeface="Quicksand"/>
                <a:cs typeface="Quicksand"/>
                <a:sym typeface="Quicksand"/>
              </a:defRPr>
            </a:lvl4pPr>
            <a:lvl5pPr marL="2286000" marR="0" lvl="4" indent="-228600" algn="l" rtl="0">
              <a:lnSpc>
                <a:spcPct val="100000"/>
              </a:lnSpc>
              <a:spcBef>
                <a:spcPts val="360"/>
              </a:spcBef>
              <a:spcAft>
                <a:spcPts val="0"/>
              </a:spcAft>
              <a:buClr>
                <a:srgbClr val="F3F3F3"/>
              </a:buClr>
              <a:buSzPts val="1400"/>
              <a:buFont typeface="Quicksand"/>
              <a:buNone/>
              <a:defRPr sz="1800" b="0" i="0" u="none" strike="noStrike" cap="none">
                <a:solidFill>
                  <a:srgbClr val="F3F3F3"/>
                </a:solidFill>
                <a:latin typeface="Quicksand"/>
                <a:ea typeface="Quicksand"/>
                <a:cs typeface="Quicksand"/>
                <a:sym typeface="Quicksand"/>
              </a:defRPr>
            </a:lvl5pPr>
            <a:lvl6pPr marL="2743200" marR="0" lvl="5" indent="-228600" algn="l" rtl="0">
              <a:lnSpc>
                <a:spcPct val="100000"/>
              </a:lnSpc>
              <a:spcBef>
                <a:spcPts val="360"/>
              </a:spcBef>
              <a:spcAft>
                <a:spcPts val="0"/>
              </a:spcAft>
              <a:buClr>
                <a:srgbClr val="F3F3F3"/>
              </a:buClr>
              <a:buSzPts val="1400"/>
              <a:buFont typeface="Quicksand"/>
              <a:buNone/>
              <a:defRPr sz="1800" b="0" i="0" u="none" strike="noStrike" cap="none">
                <a:solidFill>
                  <a:srgbClr val="F3F3F3"/>
                </a:solidFill>
                <a:latin typeface="Quicksand"/>
                <a:ea typeface="Quicksand"/>
                <a:cs typeface="Quicksand"/>
                <a:sym typeface="Quicksand"/>
              </a:defRPr>
            </a:lvl6pPr>
            <a:lvl7pPr marL="3200400" marR="0" lvl="6" indent="-228600" algn="l" rtl="0">
              <a:lnSpc>
                <a:spcPct val="100000"/>
              </a:lnSpc>
              <a:spcBef>
                <a:spcPts val="360"/>
              </a:spcBef>
              <a:spcAft>
                <a:spcPts val="0"/>
              </a:spcAft>
              <a:buClr>
                <a:srgbClr val="F3F3F3"/>
              </a:buClr>
              <a:buSzPts val="1400"/>
              <a:buFont typeface="Quicksand"/>
              <a:buNone/>
              <a:defRPr sz="1800" b="0" i="0" u="none" strike="noStrike" cap="none">
                <a:solidFill>
                  <a:srgbClr val="F3F3F3"/>
                </a:solidFill>
                <a:latin typeface="Quicksand"/>
                <a:ea typeface="Quicksand"/>
                <a:cs typeface="Quicksand"/>
                <a:sym typeface="Quicksand"/>
              </a:defRPr>
            </a:lvl7pPr>
            <a:lvl8pPr marL="3657600" marR="0" lvl="7" indent="-228600" algn="l" rtl="0">
              <a:lnSpc>
                <a:spcPct val="100000"/>
              </a:lnSpc>
              <a:spcBef>
                <a:spcPts val="360"/>
              </a:spcBef>
              <a:spcAft>
                <a:spcPts val="0"/>
              </a:spcAft>
              <a:buClr>
                <a:srgbClr val="F3F3F3"/>
              </a:buClr>
              <a:buSzPts val="1400"/>
              <a:buFont typeface="Quicksand"/>
              <a:buNone/>
              <a:defRPr sz="1800" b="0" i="0" u="none" strike="noStrike" cap="none">
                <a:solidFill>
                  <a:srgbClr val="F3F3F3"/>
                </a:solidFill>
                <a:latin typeface="Quicksand"/>
                <a:ea typeface="Quicksand"/>
                <a:cs typeface="Quicksand"/>
                <a:sym typeface="Quicksand"/>
              </a:defRPr>
            </a:lvl8pPr>
            <a:lvl9pPr marL="4114800" marR="0" lvl="8" indent="-228600" algn="l" rtl="0">
              <a:lnSpc>
                <a:spcPct val="100000"/>
              </a:lnSpc>
              <a:spcBef>
                <a:spcPts val="360"/>
              </a:spcBef>
              <a:spcAft>
                <a:spcPts val="0"/>
              </a:spcAft>
              <a:buClr>
                <a:srgbClr val="F3F3F3"/>
              </a:buClr>
              <a:buSzPts val="1400"/>
              <a:buFont typeface="Quicksand"/>
              <a:buNone/>
              <a:defRPr sz="1800" b="0" i="0" u="none" strike="noStrike" cap="none">
                <a:solidFill>
                  <a:srgbClr val="F3F3F3"/>
                </a:solidFill>
                <a:latin typeface="Quicksand"/>
                <a:ea typeface="Quicksand"/>
                <a:cs typeface="Quicksand"/>
                <a:sym typeface="Quicksand"/>
              </a:defRPr>
            </a:lvl9pPr>
          </a:lstStyle>
          <a:p>
            <a:endParaRPr/>
          </a:p>
        </p:txBody>
      </p:sp>
      <p:pic>
        <p:nvPicPr>
          <p:cNvPr id="87" name="Shape 87" descr="DKUK.png"/>
          <p:cNvPicPr preferRelativeResize="0"/>
          <p:nvPr/>
        </p:nvPicPr>
        <p:blipFill rotWithShape="1">
          <a:blip r:embed="rId11" cstate="print">
            <a:alphaModFix/>
            <a:extLst>
              <a:ext uri="{28A0092B-C50C-407E-A947-70E740481C1C}">
                <a14:useLocalDpi xmlns:a14="http://schemas.microsoft.com/office/drawing/2010/main"/>
              </a:ext>
            </a:extLst>
          </a:blip>
          <a:srcRect/>
          <a:stretch/>
        </p:blipFill>
        <p:spPr>
          <a:xfrm>
            <a:off x="7859889" y="4798411"/>
            <a:ext cx="952501" cy="24823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1" Type="http://schemas.openxmlformats.org/officeDocument/2006/relationships/image" Target="../media/image19.png"/><Relationship Id="rId12" Type="http://schemas.openxmlformats.org/officeDocument/2006/relationships/image" Target="../media/image20.png"/><Relationship Id="rId13" Type="http://schemas.openxmlformats.org/officeDocument/2006/relationships/image" Target="../media/image21.png"/><Relationship Id="rId14" Type="http://schemas.openxmlformats.org/officeDocument/2006/relationships/image" Target="../media/image22.png"/><Relationship Id="rId15" Type="http://schemas.openxmlformats.org/officeDocument/2006/relationships/image" Target="../media/image23.png"/><Relationship Id="rId16" Type="http://schemas.openxmlformats.org/officeDocument/2006/relationships/image" Target="../media/image24.png"/><Relationship Id="rId17" Type="http://schemas.openxmlformats.org/officeDocument/2006/relationships/image" Target="../media/image25.png"/><Relationship Id="rId18" Type="http://schemas.openxmlformats.org/officeDocument/2006/relationships/image" Target="../media/image26.png"/><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8" Type="http://schemas.openxmlformats.org/officeDocument/2006/relationships/image" Target="../media/image16.png"/><Relationship Id="rId9" Type="http://schemas.openxmlformats.org/officeDocument/2006/relationships/image" Target="../media/image17.png"/><Relationship Id="rId10" Type="http://schemas.openxmlformats.org/officeDocument/2006/relationships/image" Target="../media/image1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9.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2.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3.g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4.gif"/></Relationships>
</file>

<file path=ppt/slides/_rels/slide25.xml.rels><?xml version="1.0" encoding="UTF-8" standalone="yes"?>
<Relationships xmlns="http://schemas.openxmlformats.org/package/2006/relationships"><Relationship Id="rId3" Type="http://schemas.openxmlformats.org/officeDocument/2006/relationships/hyperlink" Target="http://www.datakind.org/blog/doing-data-for-good-right" TargetMode="External"/><Relationship Id="rId4" Type="http://schemas.openxmlformats.org/officeDocument/2006/relationships/image" Target="../media/image35.jpeg"/><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hyperlink" Target="http://datanutrition.media.mit.edu/" TargetMode="External"/><Relationship Id="rId4" Type="http://schemas.openxmlformats.org/officeDocument/2006/relationships/hyperlink" Target="https://arxiv.org/pdf/1803.09010.pdf" TargetMode="External"/><Relationship Id="rId5" Type="http://schemas.openxmlformats.org/officeDocument/2006/relationships/image" Target="../media/image38.png"/><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hyperlink" Target="http://www.datakind.org/" TargetMode="External"/><Relationship Id="rId1" Type="http://schemas.openxmlformats.org/officeDocument/2006/relationships/slideLayout" Target="../slideLayouts/slideLayout4.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3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35353"/>
        </a:solidFill>
        <a:effectLst/>
      </p:bgPr>
    </p:bg>
    <p:spTree>
      <p:nvGrpSpPr>
        <p:cNvPr id="1" name="Shape 137"/>
        <p:cNvGrpSpPr/>
        <p:nvPr/>
      </p:nvGrpSpPr>
      <p:grpSpPr>
        <a:xfrm>
          <a:off x="0" y="0"/>
          <a:ext cx="0" cy="0"/>
          <a:chOff x="0" y="0"/>
          <a:chExt cx="0" cy="0"/>
        </a:xfrm>
      </p:grpSpPr>
      <p:sp>
        <p:nvSpPr>
          <p:cNvPr id="138" name="Shape 138"/>
          <p:cNvSpPr/>
          <p:nvPr/>
        </p:nvSpPr>
        <p:spPr>
          <a:xfrm>
            <a:off x="0" y="4407500"/>
            <a:ext cx="9144000" cy="735900"/>
          </a:xfrm>
          <a:prstGeom prst="rect">
            <a:avLst/>
          </a:prstGeom>
          <a:solidFill>
            <a:srgbClr val="EFEFE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9" name="Shape 139"/>
          <p:cNvSpPr txBox="1">
            <a:spLocks noGrp="1"/>
          </p:cNvSpPr>
          <p:nvPr>
            <p:ph type="body" idx="1"/>
          </p:nvPr>
        </p:nvSpPr>
        <p:spPr>
          <a:xfrm>
            <a:off x="457200" y="1191167"/>
            <a:ext cx="8229600" cy="1596900"/>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chemeClr val="dk1"/>
              </a:buClr>
              <a:buSzPts val="4900"/>
              <a:buFont typeface="Arial"/>
              <a:buNone/>
            </a:pPr>
            <a:r>
              <a:rPr lang="en-US" sz="4900">
                <a:latin typeface="Helvetica Neue Light"/>
                <a:ea typeface="Helvetica Neue Light"/>
                <a:cs typeface="Helvetica Neue Light"/>
                <a:sym typeface="Helvetica Neue Light"/>
              </a:rPr>
              <a:t>Killer Robots &amp; How </a:t>
            </a:r>
            <a:r>
              <a:rPr lang="en-US" sz="4900" b="1">
                <a:latin typeface="Helvetica Neue"/>
                <a:ea typeface="Helvetica Neue"/>
                <a:cs typeface="Helvetica Neue"/>
                <a:sym typeface="Helvetica Neue"/>
              </a:rPr>
              <a:t>NOT</a:t>
            </a:r>
            <a:r>
              <a:rPr lang="en-US" sz="4900">
                <a:latin typeface="Helvetica Neue Light"/>
                <a:ea typeface="Helvetica Neue Light"/>
                <a:cs typeface="Helvetica Neue Light"/>
                <a:sym typeface="Helvetica Neue Light"/>
              </a:rPr>
              <a:t> To Do Data Science</a:t>
            </a:r>
            <a:endParaRPr/>
          </a:p>
          <a:p>
            <a:pPr marL="0" marR="0" lvl="0" indent="0" algn="ctr" rtl="0">
              <a:lnSpc>
                <a:spcPct val="80000"/>
              </a:lnSpc>
              <a:spcBef>
                <a:spcPts val="602"/>
              </a:spcBef>
              <a:spcAft>
                <a:spcPts val="0"/>
              </a:spcAft>
              <a:buClr>
                <a:schemeClr val="lt1"/>
              </a:buClr>
              <a:buSzPts val="3010"/>
              <a:buFont typeface="Arial"/>
              <a:buNone/>
            </a:pPr>
            <a:endParaRPr sz="3010" b="0" i="0" u="none" strike="noStrike" cap="none">
              <a:latin typeface="Helvetica Neue Light"/>
              <a:ea typeface="Helvetica Neue Light"/>
              <a:cs typeface="Helvetica Neue Light"/>
              <a:sym typeface="Helvetica Neue Light"/>
            </a:endParaRPr>
          </a:p>
          <a:p>
            <a:pPr marL="0" marR="0" lvl="0" indent="0" algn="ctr" rtl="0">
              <a:lnSpc>
                <a:spcPct val="80000"/>
              </a:lnSpc>
              <a:spcBef>
                <a:spcPts val="406"/>
              </a:spcBef>
              <a:spcAft>
                <a:spcPts val="0"/>
              </a:spcAft>
              <a:buClr>
                <a:schemeClr val="dk1"/>
              </a:buClr>
              <a:buSzPts val="2029"/>
              <a:buFont typeface="Arial"/>
              <a:buNone/>
            </a:pPr>
            <a:r>
              <a:rPr lang="en-US" sz="2029">
                <a:latin typeface="Helvetica Neue Light"/>
                <a:ea typeface="Helvetica Neue Light"/>
                <a:cs typeface="Helvetica Neue Light"/>
                <a:sym typeface="Helvetica Neue Light"/>
              </a:rPr>
              <a:t>Kate Vang, Christine Henry</a:t>
            </a:r>
            <a:endParaRPr/>
          </a:p>
          <a:p>
            <a:pPr marL="0" marR="0" lvl="0" indent="0" algn="ctr" rtl="0">
              <a:lnSpc>
                <a:spcPct val="80000"/>
              </a:lnSpc>
              <a:spcBef>
                <a:spcPts val="406"/>
              </a:spcBef>
              <a:spcAft>
                <a:spcPts val="0"/>
              </a:spcAft>
              <a:buClr>
                <a:schemeClr val="dk1"/>
              </a:buClr>
              <a:buSzPts val="2029"/>
              <a:buFont typeface="Arial"/>
              <a:buNone/>
            </a:pPr>
            <a:r>
              <a:rPr lang="en-US" sz="2029" b="0" i="0" u="none" strike="noStrike" cap="none">
                <a:latin typeface="Helvetica Neue Light"/>
                <a:ea typeface="Helvetica Neue Light"/>
                <a:cs typeface="Helvetica Neue Light"/>
                <a:sym typeface="Helvetica Neue Light"/>
              </a:rPr>
              <a:t>DataKind UK</a:t>
            </a:r>
            <a:endParaRPr sz="2029" b="0" i="0" u="none" strike="noStrike" cap="none">
              <a:latin typeface="Helvetica Neue Light"/>
              <a:ea typeface="Helvetica Neue Light"/>
              <a:cs typeface="Helvetica Neue Light"/>
              <a:sym typeface="Helvetica Neue Light"/>
            </a:endParaRPr>
          </a:p>
        </p:txBody>
      </p:sp>
      <p:pic>
        <p:nvPicPr>
          <p:cNvPr id="140" name="Shape 140" descr="DataKindUK logo newest.png"/>
          <p:cNvPicPr preferRelativeResize="0"/>
          <p:nvPr/>
        </p:nvPicPr>
        <p:blipFill rotWithShape="1">
          <a:blip r:embed="rId3">
            <a:alphaModFix/>
          </a:blip>
          <a:srcRect/>
          <a:stretch/>
        </p:blipFill>
        <p:spPr>
          <a:xfrm>
            <a:off x="4415326" y="4491266"/>
            <a:ext cx="4728679" cy="652232"/>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35353"/>
        </a:solidFill>
        <a:effectLst/>
      </p:bgPr>
    </p:bg>
    <p:spTree>
      <p:nvGrpSpPr>
        <p:cNvPr id="1" name="Shape 192"/>
        <p:cNvGrpSpPr/>
        <p:nvPr/>
      </p:nvGrpSpPr>
      <p:grpSpPr>
        <a:xfrm>
          <a:off x="0" y="0"/>
          <a:ext cx="0" cy="0"/>
          <a:chOff x="0" y="0"/>
          <a:chExt cx="0" cy="0"/>
        </a:xfrm>
      </p:grpSpPr>
      <p:sp>
        <p:nvSpPr>
          <p:cNvPr id="193" name="Shape 193"/>
          <p:cNvSpPr txBox="1">
            <a:spLocks noGrp="1"/>
          </p:cNvSpPr>
          <p:nvPr>
            <p:ph type="body" idx="1"/>
          </p:nvPr>
        </p:nvSpPr>
        <p:spPr>
          <a:xfrm>
            <a:off x="457200" y="165244"/>
            <a:ext cx="8229600" cy="96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9C0BA"/>
              </a:buClr>
              <a:buSzPts val="1400"/>
              <a:buFont typeface="Quicksand"/>
              <a:buNone/>
            </a:pPr>
            <a:r>
              <a:rPr lang="en-US" sz="2400" i="0" u="none" strike="noStrike" cap="none">
                <a:solidFill>
                  <a:schemeClr val="lt1"/>
                </a:solidFill>
                <a:latin typeface="Helvetica Neue"/>
                <a:ea typeface="Helvetica Neue"/>
                <a:cs typeface="Helvetica Neue"/>
                <a:sym typeface="Helvetica Neue"/>
              </a:rPr>
              <a:t>We’ve delivered </a:t>
            </a:r>
            <a:r>
              <a:rPr lang="en-US" sz="2400">
                <a:solidFill>
                  <a:schemeClr val="lt1"/>
                </a:solidFill>
                <a:latin typeface="Helvetica Neue"/>
                <a:ea typeface="Helvetica Neue"/>
                <a:cs typeface="Helvetica Neue"/>
                <a:sym typeface="Helvetica Neue"/>
              </a:rPr>
              <a:t>well over</a:t>
            </a:r>
            <a:r>
              <a:rPr lang="en-US" sz="2400" i="0" u="none" strike="noStrike" cap="none">
                <a:solidFill>
                  <a:schemeClr val="lt1"/>
                </a:solidFill>
                <a:latin typeface="Helvetica Neue"/>
                <a:ea typeface="Helvetica Neue"/>
                <a:cs typeface="Helvetica Neue"/>
                <a:sym typeface="Helvetica Neue"/>
              </a:rPr>
              <a:t> $5 million in pro bono data consulting to social change organizations around the world. </a:t>
            </a:r>
            <a:endParaRPr sz="2400" i="0" u="none" strike="noStrike" cap="none">
              <a:solidFill>
                <a:schemeClr val="lt1"/>
              </a:solidFill>
              <a:latin typeface="Helvetica Neue"/>
              <a:ea typeface="Helvetica Neue"/>
              <a:cs typeface="Helvetica Neue"/>
              <a:sym typeface="Helvetica Neue"/>
            </a:endParaRPr>
          </a:p>
        </p:txBody>
      </p:sp>
      <p:pic>
        <p:nvPicPr>
          <p:cNvPr id="194" name="Shape 194"/>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5326424" y="1321859"/>
            <a:ext cx="1349550" cy="706200"/>
          </a:xfrm>
          <a:prstGeom prst="rect">
            <a:avLst/>
          </a:prstGeom>
          <a:noFill/>
          <a:ln>
            <a:noFill/>
          </a:ln>
        </p:spPr>
      </p:pic>
      <p:pic>
        <p:nvPicPr>
          <p:cNvPr id="195" name="Shape 195"/>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482417" y="1155505"/>
            <a:ext cx="728550" cy="728550"/>
          </a:xfrm>
          <a:prstGeom prst="rect">
            <a:avLst/>
          </a:prstGeom>
          <a:noFill/>
          <a:ln>
            <a:noFill/>
          </a:ln>
        </p:spPr>
      </p:pic>
      <p:pic>
        <p:nvPicPr>
          <p:cNvPr id="196" name="Shape 196"/>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522347" y="3278072"/>
            <a:ext cx="1335826" cy="535200"/>
          </a:xfrm>
          <a:prstGeom prst="rect">
            <a:avLst/>
          </a:prstGeom>
          <a:noFill/>
          <a:ln>
            <a:noFill/>
          </a:ln>
        </p:spPr>
      </p:pic>
      <p:pic>
        <p:nvPicPr>
          <p:cNvPr id="197" name="Shape 197"/>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522347" y="4176756"/>
            <a:ext cx="1546650" cy="389100"/>
          </a:xfrm>
          <a:prstGeom prst="rect">
            <a:avLst/>
          </a:prstGeom>
          <a:noFill/>
          <a:ln>
            <a:noFill/>
          </a:ln>
        </p:spPr>
      </p:pic>
      <p:pic>
        <p:nvPicPr>
          <p:cNvPr id="198" name="Shape 198"/>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7062847" y="4095369"/>
            <a:ext cx="1362825" cy="671100"/>
          </a:xfrm>
          <a:prstGeom prst="rect">
            <a:avLst/>
          </a:prstGeom>
          <a:noFill/>
          <a:ln>
            <a:noFill/>
          </a:ln>
        </p:spPr>
      </p:pic>
      <p:pic>
        <p:nvPicPr>
          <p:cNvPr id="199" name="Shape 199"/>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3374287" y="1278683"/>
            <a:ext cx="1096650" cy="685200"/>
          </a:xfrm>
          <a:prstGeom prst="rect">
            <a:avLst/>
          </a:prstGeom>
          <a:noFill/>
          <a:ln>
            <a:noFill/>
          </a:ln>
        </p:spPr>
      </p:pic>
      <p:pic>
        <p:nvPicPr>
          <p:cNvPr id="200" name="Shape 200"/>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2860514" y="2373410"/>
            <a:ext cx="1672650" cy="511200"/>
          </a:xfrm>
          <a:prstGeom prst="rect">
            <a:avLst/>
          </a:prstGeom>
          <a:noFill/>
          <a:ln>
            <a:noFill/>
          </a:ln>
        </p:spPr>
      </p:pic>
      <p:pic>
        <p:nvPicPr>
          <p:cNvPr id="201" name="Shape 201"/>
          <p:cNvPicPr preferRelativeResize="0"/>
          <p:nvPr/>
        </p:nvPicPr>
        <p:blipFill rotWithShape="1">
          <a:blip r:embed="rId10">
            <a:alphaModFix/>
          </a:blip>
          <a:srcRect/>
          <a:stretch/>
        </p:blipFill>
        <p:spPr>
          <a:xfrm>
            <a:off x="7062847" y="2373411"/>
            <a:ext cx="1275525" cy="544800"/>
          </a:xfrm>
          <a:prstGeom prst="rect">
            <a:avLst/>
          </a:prstGeom>
          <a:noFill/>
          <a:ln>
            <a:noFill/>
          </a:ln>
        </p:spPr>
      </p:pic>
      <p:pic>
        <p:nvPicPr>
          <p:cNvPr id="202" name="Shape 202"/>
          <p:cNvPicPr preferRelativeResize="0"/>
          <p:nvPr/>
        </p:nvPicPr>
        <p:blipFill rotWithShape="1">
          <a:blip r:embed="rId11" cstate="print">
            <a:alphaModFix/>
            <a:extLst>
              <a:ext uri="{28A0092B-C50C-407E-A947-70E740481C1C}">
                <a14:useLocalDpi xmlns:a14="http://schemas.microsoft.com/office/drawing/2010/main"/>
              </a:ext>
            </a:extLst>
          </a:blip>
          <a:srcRect/>
          <a:stretch/>
        </p:blipFill>
        <p:spPr>
          <a:xfrm>
            <a:off x="522347" y="2245403"/>
            <a:ext cx="1413000" cy="712500"/>
          </a:xfrm>
          <a:prstGeom prst="rect">
            <a:avLst/>
          </a:prstGeom>
          <a:noFill/>
          <a:ln>
            <a:noFill/>
          </a:ln>
        </p:spPr>
      </p:pic>
      <p:pic>
        <p:nvPicPr>
          <p:cNvPr id="203" name="Shape 203"/>
          <p:cNvPicPr preferRelativeResize="0"/>
          <p:nvPr/>
        </p:nvPicPr>
        <p:blipFill rotWithShape="1">
          <a:blip r:embed="rId12" cstate="print">
            <a:alphaModFix/>
            <a:extLst>
              <a:ext uri="{28A0092B-C50C-407E-A947-70E740481C1C}">
                <a14:useLocalDpi xmlns:a14="http://schemas.microsoft.com/office/drawing/2010/main"/>
              </a:ext>
            </a:extLst>
          </a:blip>
          <a:srcRect/>
          <a:stretch/>
        </p:blipFill>
        <p:spPr>
          <a:xfrm>
            <a:off x="2803291" y="3301885"/>
            <a:ext cx="1401975" cy="426301"/>
          </a:xfrm>
          <a:prstGeom prst="rect">
            <a:avLst/>
          </a:prstGeom>
          <a:noFill/>
          <a:ln>
            <a:noFill/>
          </a:ln>
        </p:spPr>
      </p:pic>
      <p:pic>
        <p:nvPicPr>
          <p:cNvPr id="204" name="Shape 204"/>
          <p:cNvPicPr preferRelativeResize="0"/>
          <p:nvPr/>
        </p:nvPicPr>
        <p:blipFill rotWithShape="1">
          <a:blip r:embed="rId13" cstate="print">
            <a:alphaModFix/>
            <a:extLst>
              <a:ext uri="{28A0092B-C50C-407E-A947-70E740481C1C}">
                <a14:useLocalDpi xmlns:a14="http://schemas.microsoft.com/office/drawing/2010/main"/>
              </a:ext>
            </a:extLst>
          </a:blip>
          <a:srcRect/>
          <a:stretch/>
        </p:blipFill>
        <p:spPr>
          <a:xfrm>
            <a:off x="5224184" y="3314774"/>
            <a:ext cx="1599525" cy="413400"/>
          </a:xfrm>
          <a:prstGeom prst="rect">
            <a:avLst/>
          </a:prstGeom>
          <a:noFill/>
          <a:ln>
            <a:noFill/>
          </a:ln>
        </p:spPr>
      </p:pic>
      <p:pic>
        <p:nvPicPr>
          <p:cNvPr id="205" name="Shape 205"/>
          <p:cNvPicPr preferRelativeResize="0"/>
          <p:nvPr/>
        </p:nvPicPr>
        <p:blipFill rotWithShape="1">
          <a:blip r:embed="rId14" cstate="print">
            <a:alphaModFix/>
            <a:extLst>
              <a:ext uri="{28A0092B-C50C-407E-A947-70E740481C1C}">
                <a14:useLocalDpi xmlns:a14="http://schemas.microsoft.com/office/drawing/2010/main"/>
              </a:ext>
            </a:extLst>
          </a:blip>
          <a:srcRect/>
          <a:stretch/>
        </p:blipFill>
        <p:spPr>
          <a:xfrm>
            <a:off x="2814999" y="4098233"/>
            <a:ext cx="1209825" cy="547500"/>
          </a:xfrm>
          <a:prstGeom prst="rect">
            <a:avLst/>
          </a:prstGeom>
          <a:noFill/>
          <a:ln>
            <a:noFill/>
          </a:ln>
        </p:spPr>
      </p:pic>
      <p:pic>
        <p:nvPicPr>
          <p:cNvPr id="206" name="Shape 206"/>
          <p:cNvPicPr preferRelativeResize="0"/>
          <p:nvPr/>
        </p:nvPicPr>
        <p:blipFill rotWithShape="1">
          <a:blip r:embed="rId15" cstate="print">
            <a:alphaModFix/>
            <a:extLst>
              <a:ext uri="{28A0092B-C50C-407E-A947-70E740481C1C}">
                <a14:useLocalDpi xmlns:a14="http://schemas.microsoft.com/office/drawing/2010/main"/>
              </a:ext>
            </a:extLst>
          </a:blip>
          <a:srcRect/>
          <a:stretch/>
        </p:blipFill>
        <p:spPr>
          <a:xfrm>
            <a:off x="7831669" y="3120260"/>
            <a:ext cx="645749" cy="729299"/>
          </a:xfrm>
          <a:prstGeom prst="rect">
            <a:avLst/>
          </a:prstGeom>
          <a:noFill/>
          <a:ln>
            <a:noFill/>
          </a:ln>
        </p:spPr>
      </p:pic>
      <p:pic>
        <p:nvPicPr>
          <p:cNvPr id="207" name="Shape 207"/>
          <p:cNvPicPr preferRelativeResize="0"/>
          <p:nvPr/>
        </p:nvPicPr>
        <p:blipFill rotWithShape="1">
          <a:blip r:embed="rId16" cstate="print">
            <a:alphaModFix/>
            <a:extLst>
              <a:ext uri="{28A0092B-C50C-407E-A947-70E740481C1C}">
                <a14:useLocalDpi xmlns:a14="http://schemas.microsoft.com/office/drawing/2010/main"/>
              </a:ext>
            </a:extLst>
          </a:blip>
          <a:srcRect/>
          <a:stretch/>
        </p:blipFill>
        <p:spPr>
          <a:xfrm>
            <a:off x="4783664" y="4079495"/>
            <a:ext cx="1546424" cy="566400"/>
          </a:xfrm>
          <a:prstGeom prst="rect">
            <a:avLst/>
          </a:prstGeom>
          <a:noFill/>
          <a:ln>
            <a:noFill/>
          </a:ln>
        </p:spPr>
      </p:pic>
      <p:pic>
        <p:nvPicPr>
          <p:cNvPr id="208" name="Shape 208"/>
          <p:cNvPicPr preferRelativeResize="0"/>
          <p:nvPr/>
        </p:nvPicPr>
        <p:blipFill rotWithShape="1">
          <a:blip r:embed="rId17" cstate="print">
            <a:alphaModFix/>
            <a:extLst>
              <a:ext uri="{28A0092B-C50C-407E-A947-70E740481C1C}">
                <a14:useLocalDpi xmlns:a14="http://schemas.microsoft.com/office/drawing/2010/main"/>
              </a:ext>
            </a:extLst>
          </a:blip>
          <a:srcRect/>
          <a:stretch/>
        </p:blipFill>
        <p:spPr>
          <a:xfrm>
            <a:off x="5491150" y="2215961"/>
            <a:ext cx="584327" cy="577577"/>
          </a:xfrm>
          <a:prstGeom prst="rect">
            <a:avLst/>
          </a:prstGeom>
          <a:noFill/>
          <a:ln>
            <a:noFill/>
          </a:ln>
        </p:spPr>
      </p:pic>
      <p:pic>
        <p:nvPicPr>
          <p:cNvPr id="209" name="Shape 209"/>
          <p:cNvPicPr preferRelativeResize="0"/>
          <p:nvPr/>
        </p:nvPicPr>
        <p:blipFill>
          <a:blip r:embed="rId18">
            <a:alphaModFix/>
          </a:blip>
          <a:stretch>
            <a:fillRect/>
          </a:stretch>
        </p:blipFill>
        <p:spPr>
          <a:xfrm>
            <a:off x="1703925" y="1157163"/>
            <a:ext cx="928225" cy="928225"/>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64E72"/>
        </a:solidFill>
        <a:effectLst/>
      </p:bgPr>
    </p:bg>
    <p:spTree>
      <p:nvGrpSpPr>
        <p:cNvPr id="1" name="Shape 213"/>
        <p:cNvGrpSpPr/>
        <p:nvPr/>
      </p:nvGrpSpPr>
      <p:grpSpPr>
        <a:xfrm>
          <a:off x="0" y="0"/>
          <a:ext cx="0" cy="0"/>
          <a:chOff x="0" y="0"/>
          <a:chExt cx="0" cy="0"/>
        </a:xfrm>
      </p:grpSpPr>
      <p:pic>
        <p:nvPicPr>
          <p:cNvPr id="214" name="Shape 214" descr="6215367535_8dd7c683be_b.jpg"/>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4556600" y="0"/>
            <a:ext cx="4587400" cy="5143500"/>
          </a:xfrm>
          <a:prstGeom prst="rect">
            <a:avLst/>
          </a:prstGeom>
          <a:noFill/>
          <a:ln>
            <a:noFill/>
          </a:ln>
        </p:spPr>
      </p:pic>
      <p:sp>
        <p:nvSpPr>
          <p:cNvPr id="215" name="Shape 215"/>
          <p:cNvSpPr/>
          <p:nvPr/>
        </p:nvSpPr>
        <p:spPr>
          <a:xfrm>
            <a:off x="238730" y="322453"/>
            <a:ext cx="4317900" cy="4224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000">
                <a:solidFill>
                  <a:schemeClr val="lt1"/>
                </a:solidFill>
                <a:latin typeface="Helvetica Neue Light"/>
                <a:ea typeface="Helvetica Neue Light"/>
                <a:cs typeface="Helvetica Neue Light"/>
                <a:sym typeface="Helvetica Neue Light"/>
              </a:rPr>
              <a:t>Case Study 1: A US Foundation specialising in social justice wanted to build a predictive model to identify those most likely to reoffend  – to prioritise who attends rehabilitation</a:t>
            </a:r>
            <a:endParaRPr sz="3000">
              <a:solidFill>
                <a:schemeClr val="lt1"/>
              </a:solidFill>
              <a:latin typeface="Calibri"/>
              <a:ea typeface="Calibri"/>
              <a:cs typeface="Calibri"/>
              <a:sym typeface="Calibri"/>
            </a:endParaRP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64E72"/>
        </a:solidFill>
        <a:effectLst/>
      </p:bgPr>
    </p:bg>
    <p:spTree>
      <p:nvGrpSpPr>
        <p:cNvPr id="1" name="Shape 219"/>
        <p:cNvGrpSpPr/>
        <p:nvPr/>
      </p:nvGrpSpPr>
      <p:grpSpPr>
        <a:xfrm>
          <a:off x="0" y="0"/>
          <a:ext cx="0" cy="0"/>
          <a:chOff x="0" y="0"/>
          <a:chExt cx="0" cy="0"/>
        </a:xfrm>
      </p:grpSpPr>
      <p:sp>
        <p:nvSpPr>
          <p:cNvPr id="220" name="Shape 220"/>
          <p:cNvSpPr txBox="1">
            <a:spLocks noGrp="1"/>
          </p:cNvSpPr>
          <p:nvPr>
            <p:ph type="body" idx="4294967295"/>
          </p:nvPr>
        </p:nvSpPr>
        <p:spPr>
          <a:xfrm>
            <a:off x="457200" y="463294"/>
            <a:ext cx="8229600" cy="4131600"/>
          </a:xfrm>
          <a:prstGeom prst="rect">
            <a:avLst/>
          </a:prstGeom>
        </p:spPr>
        <p:txBody>
          <a:bodyPr spcFirstLastPara="1" wrap="square" lIns="91425" tIns="91425" rIns="91425" bIns="91425" anchor="ctr" anchorCtr="0">
            <a:noAutofit/>
          </a:bodyPr>
          <a:lstStyle/>
          <a:p>
            <a:pPr marL="0" lvl="0" indent="0" algn="ctr" rtl="0">
              <a:spcBef>
                <a:spcPts val="640"/>
              </a:spcBef>
              <a:spcAft>
                <a:spcPts val="0"/>
              </a:spcAft>
              <a:buNone/>
            </a:pPr>
            <a:r>
              <a:rPr lang="en-US">
                <a:latin typeface="Helvetica Neue"/>
                <a:ea typeface="Helvetica Neue"/>
                <a:cs typeface="Helvetica Neue"/>
                <a:sym typeface="Helvetica Neue"/>
              </a:rPr>
              <a:t>Join poll at slido.com</a:t>
            </a:r>
            <a:endParaRPr>
              <a:latin typeface="Helvetica Neue"/>
              <a:ea typeface="Helvetica Neue"/>
              <a:cs typeface="Helvetica Neue"/>
              <a:sym typeface="Helvetica Neue"/>
            </a:endParaRPr>
          </a:p>
          <a:p>
            <a:pPr marL="0" lvl="0" indent="0" algn="ctr" rtl="0">
              <a:spcBef>
                <a:spcPts val="640"/>
              </a:spcBef>
              <a:spcAft>
                <a:spcPts val="0"/>
              </a:spcAft>
              <a:buNone/>
            </a:pPr>
            <a:r>
              <a:rPr lang="en-US">
                <a:latin typeface="Helvetica Neue"/>
                <a:ea typeface="Helvetica Neue"/>
                <a:cs typeface="Helvetica Neue"/>
                <a:sym typeface="Helvetica Neue"/>
              </a:rPr>
              <a:t>#8135</a:t>
            </a:r>
            <a:endParaRPr>
              <a:latin typeface="Helvetica Neue"/>
              <a:ea typeface="Helvetica Neue"/>
              <a:cs typeface="Helvetica Neue"/>
              <a:sym typeface="Helvetica Neue"/>
            </a:endParaRPr>
          </a:p>
          <a:p>
            <a:pPr marL="0" lvl="0" indent="0" algn="ctr" rtl="0">
              <a:spcBef>
                <a:spcPts val="640"/>
              </a:spcBef>
              <a:spcAft>
                <a:spcPts val="0"/>
              </a:spcAft>
              <a:buNone/>
            </a:pPr>
            <a:endParaRPr>
              <a:latin typeface="Helvetica Neue"/>
              <a:ea typeface="Helvetica Neue"/>
              <a:cs typeface="Helvetica Neue"/>
              <a:sym typeface="Helvetica Neue"/>
            </a:endParaRPr>
          </a:p>
          <a:p>
            <a:pPr marL="0" lvl="0" indent="0" algn="ctr" rtl="0">
              <a:spcBef>
                <a:spcPts val="640"/>
              </a:spcBef>
              <a:spcAft>
                <a:spcPts val="0"/>
              </a:spcAft>
              <a:buNone/>
            </a:pPr>
            <a:r>
              <a:rPr lang="en-US">
                <a:latin typeface="Helvetica Neue"/>
                <a:ea typeface="Helvetica Neue"/>
                <a:cs typeface="Helvetica Neue"/>
                <a:sym typeface="Helvetica Neue"/>
              </a:rPr>
              <a:t>Q: Would you use race/ethnicity as a variable when building this sort of algorithm?</a:t>
            </a:r>
            <a:endParaRPr>
              <a:latin typeface="Helvetica Neue"/>
              <a:ea typeface="Helvetica Neue"/>
              <a:cs typeface="Helvetica Neue"/>
              <a:sym typeface="Helvetica Neue"/>
            </a:endParaRPr>
          </a:p>
        </p:txBody>
      </p:sp>
      <p:sp>
        <p:nvSpPr>
          <p:cNvPr id="221" name="Shape 221"/>
          <p:cNvSpPr/>
          <p:nvPr/>
        </p:nvSpPr>
        <p:spPr>
          <a:xfrm>
            <a:off x="2236650" y="775325"/>
            <a:ext cx="4670700" cy="15411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64E72"/>
        </a:solidFill>
        <a:effectLst/>
      </p:bgPr>
    </p:bg>
    <p:spTree>
      <p:nvGrpSpPr>
        <p:cNvPr id="1" name="Shape 225"/>
        <p:cNvGrpSpPr/>
        <p:nvPr/>
      </p:nvGrpSpPr>
      <p:grpSpPr>
        <a:xfrm>
          <a:off x="0" y="0"/>
          <a:ext cx="0" cy="0"/>
          <a:chOff x="0" y="0"/>
          <a:chExt cx="0" cy="0"/>
        </a:xfrm>
      </p:grpSpPr>
      <p:sp>
        <p:nvSpPr>
          <p:cNvPr id="226" name="Shape 226"/>
          <p:cNvSpPr/>
          <p:nvPr/>
        </p:nvSpPr>
        <p:spPr>
          <a:xfrm>
            <a:off x="238725" y="1203800"/>
            <a:ext cx="8199600" cy="3342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lt1"/>
              </a:solidFill>
              <a:latin typeface="Helvetica Neue Light"/>
              <a:ea typeface="Helvetica Neue Light"/>
              <a:cs typeface="Helvetica Neue Light"/>
              <a:sym typeface="Helvetica Neue Light"/>
            </a:endParaRPr>
          </a:p>
          <a:p>
            <a:pPr marL="457200" marR="0" lvl="0" indent="-381000" algn="l" rtl="0">
              <a:spcBef>
                <a:spcPts val="0"/>
              </a:spcBef>
              <a:spcAft>
                <a:spcPts val="0"/>
              </a:spcAft>
              <a:buClr>
                <a:schemeClr val="lt1"/>
              </a:buClr>
              <a:buSzPts val="2400"/>
              <a:buFont typeface="Helvetica Neue Light"/>
              <a:buChar char="-"/>
            </a:pPr>
            <a:r>
              <a:rPr lang="en-US" sz="2400">
                <a:solidFill>
                  <a:schemeClr val="lt1"/>
                </a:solidFill>
                <a:latin typeface="Helvetica Neue Light"/>
                <a:ea typeface="Helvetica Neue Light"/>
                <a:cs typeface="Helvetica Neue Light"/>
                <a:sym typeface="Helvetica Neue Light"/>
              </a:rPr>
              <a:t>Cleaning and linking data from multiple sources</a:t>
            </a:r>
            <a:endParaRPr sz="2400">
              <a:solidFill>
                <a:schemeClr val="lt1"/>
              </a:solidFill>
              <a:latin typeface="Helvetica Neue Light"/>
              <a:ea typeface="Helvetica Neue Light"/>
              <a:cs typeface="Helvetica Neue Light"/>
              <a:sym typeface="Helvetica Neue Light"/>
            </a:endParaRPr>
          </a:p>
          <a:p>
            <a:pPr marL="457200" marR="0" lvl="0" indent="-381000" algn="l" rtl="0">
              <a:spcBef>
                <a:spcPts val="1000"/>
              </a:spcBef>
              <a:spcAft>
                <a:spcPts val="0"/>
              </a:spcAft>
              <a:buClr>
                <a:schemeClr val="lt1"/>
              </a:buClr>
              <a:buSzPts val="2400"/>
              <a:buFont typeface="Helvetica Neue Light"/>
              <a:buChar char="-"/>
            </a:pPr>
            <a:r>
              <a:rPr lang="en-US" sz="2400">
                <a:solidFill>
                  <a:schemeClr val="lt1"/>
                </a:solidFill>
                <a:latin typeface="Helvetica Neue Light"/>
                <a:ea typeface="Helvetica Neue Light"/>
                <a:cs typeface="Helvetica Neue Light"/>
                <a:sym typeface="Helvetica Neue Light"/>
              </a:rPr>
              <a:t>Possibility of biased inputs </a:t>
            </a:r>
            <a:endParaRPr sz="2400">
              <a:solidFill>
                <a:schemeClr val="lt1"/>
              </a:solidFill>
              <a:latin typeface="Helvetica Neue Light"/>
              <a:ea typeface="Helvetica Neue Light"/>
              <a:cs typeface="Helvetica Neue Light"/>
              <a:sym typeface="Helvetica Neue Light"/>
            </a:endParaRPr>
          </a:p>
          <a:p>
            <a:pPr marL="457200" marR="0" lvl="0" indent="-381000" algn="l" rtl="0">
              <a:spcBef>
                <a:spcPts val="1000"/>
              </a:spcBef>
              <a:spcAft>
                <a:spcPts val="0"/>
              </a:spcAft>
              <a:buClr>
                <a:schemeClr val="lt1"/>
              </a:buClr>
              <a:buSzPts val="2400"/>
              <a:buFont typeface="Helvetica Neue Light"/>
              <a:buChar char="-"/>
            </a:pPr>
            <a:r>
              <a:rPr lang="en-US" sz="2400">
                <a:solidFill>
                  <a:schemeClr val="lt1"/>
                </a:solidFill>
                <a:latin typeface="Helvetica Neue Light"/>
                <a:ea typeface="Helvetica Neue Light"/>
                <a:cs typeface="Helvetica Neue Light"/>
                <a:sym typeface="Helvetica Neue Light"/>
              </a:rPr>
              <a:t>Possibility of bias-generating models (eg less accurate for minority groups)</a:t>
            </a:r>
            <a:endParaRPr sz="2400">
              <a:solidFill>
                <a:schemeClr val="lt1"/>
              </a:solidFill>
              <a:latin typeface="Helvetica Neue Light"/>
              <a:ea typeface="Helvetica Neue Light"/>
              <a:cs typeface="Helvetica Neue Light"/>
              <a:sym typeface="Helvetica Neue Light"/>
            </a:endParaRPr>
          </a:p>
          <a:p>
            <a:pPr marL="457200" marR="0" lvl="0" indent="-381000" algn="l" rtl="0">
              <a:spcBef>
                <a:spcPts val="1000"/>
              </a:spcBef>
              <a:spcAft>
                <a:spcPts val="0"/>
              </a:spcAft>
              <a:buClr>
                <a:schemeClr val="lt1"/>
              </a:buClr>
              <a:buSzPts val="2400"/>
              <a:buFont typeface="Helvetica Neue Light"/>
              <a:buChar char="-"/>
            </a:pPr>
            <a:r>
              <a:rPr lang="en-US" sz="2400">
                <a:solidFill>
                  <a:schemeClr val="lt1"/>
                </a:solidFill>
                <a:latin typeface="Helvetica Neue Light"/>
                <a:ea typeface="Helvetica Neue Light"/>
                <a:cs typeface="Helvetica Neue Light"/>
                <a:sym typeface="Helvetica Neue Light"/>
              </a:rPr>
              <a:t>No plan to test the predictive model in production</a:t>
            </a:r>
            <a:endParaRPr sz="2400">
              <a:solidFill>
                <a:schemeClr val="lt1"/>
              </a:solidFill>
              <a:latin typeface="Helvetica Neue Light"/>
              <a:ea typeface="Helvetica Neue Light"/>
              <a:cs typeface="Helvetica Neue Light"/>
              <a:sym typeface="Helvetica Neue Light"/>
            </a:endParaRPr>
          </a:p>
        </p:txBody>
      </p:sp>
      <p:sp>
        <p:nvSpPr>
          <p:cNvPr id="227" name="Shape 227"/>
          <p:cNvSpPr txBox="1">
            <a:spLocks noGrp="1"/>
          </p:cNvSpPr>
          <p:nvPr>
            <p:ph type="body" idx="4294967295"/>
          </p:nvPr>
        </p:nvSpPr>
        <p:spPr>
          <a:xfrm>
            <a:off x="457200" y="165244"/>
            <a:ext cx="8229600" cy="96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9C0BA"/>
              </a:buClr>
              <a:buSzPts val="1400"/>
              <a:buFont typeface="Quicksand"/>
              <a:buNone/>
            </a:pPr>
            <a:r>
              <a:rPr lang="en-US" sz="3000">
                <a:latin typeface="Helvetica Neue"/>
                <a:ea typeface="Helvetica Neue"/>
                <a:cs typeface="Helvetica Neue"/>
                <a:sym typeface="Helvetica Neue"/>
              </a:rPr>
              <a:t>Case Study 1</a:t>
            </a:r>
            <a:endParaRPr sz="3000" i="0" u="none" strike="noStrike" cap="none">
              <a:solidFill>
                <a:schemeClr val="lt1"/>
              </a:solidFill>
              <a:latin typeface="Helvetica Neue"/>
              <a:ea typeface="Helvetica Neue"/>
              <a:cs typeface="Helvetica Neue"/>
              <a:sym typeface="Helvetica Neue"/>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64E72"/>
        </a:solidFill>
        <a:effectLst/>
      </p:bgPr>
    </p:bg>
    <p:spTree>
      <p:nvGrpSpPr>
        <p:cNvPr id="1" name="Shape 231"/>
        <p:cNvGrpSpPr/>
        <p:nvPr/>
      </p:nvGrpSpPr>
      <p:grpSpPr>
        <a:xfrm>
          <a:off x="0" y="0"/>
          <a:ext cx="0" cy="0"/>
          <a:chOff x="0" y="0"/>
          <a:chExt cx="0" cy="0"/>
        </a:xfrm>
      </p:grpSpPr>
      <p:sp>
        <p:nvSpPr>
          <p:cNvPr id="232" name="Shape 232"/>
          <p:cNvSpPr/>
          <p:nvPr/>
        </p:nvSpPr>
        <p:spPr>
          <a:xfrm>
            <a:off x="238725" y="1381625"/>
            <a:ext cx="8199600" cy="3165000"/>
          </a:xfrm>
          <a:prstGeom prst="rect">
            <a:avLst/>
          </a:prstGeom>
          <a:noFill/>
          <a:ln>
            <a:noFill/>
          </a:ln>
        </p:spPr>
        <p:txBody>
          <a:bodyPr spcFirstLastPara="1" wrap="square" lIns="91425" tIns="45700" rIns="91425" bIns="45700" anchor="t" anchorCtr="0">
            <a:noAutofit/>
          </a:bodyPr>
          <a:lstStyle/>
          <a:p>
            <a:pPr marL="457200" marR="0" lvl="0" indent="-381000" algn="l" rtl="0">
              <a:spcBef>
                <a:spcPts val="0"/>
              </a:spcBef>
              <a:spcAft>
                <a:spcPts val="0"/>
              </a:spcAft>
              <a:buClr>
                <a:schemeClr val="lt1"/>
              </a:buClr>
              <a:buSzPts val="2400"/>
              <a:buFont typeface="Helvetica Neue Light"/>
              <a:buChar char="-"/>
            </a:pPr>
            <a:r>
              <a:rPr lang="en-US" sz="2400">
                <a:solidFill>
                  <a:schemeClr val="lt1"/>
                </a:solidFill>
                <a:latin typeface="Helvetica Neue Light"/>
                <a:ea typeface="Helvetica Neue Light"/>
                <a:cs typeface="Helvetica Neue Light"/>
                <a:sym typeface="Helvetica Neue Light"/>
              </a:rPr>
              <a:t>Biased “sensitive” input is often linked with other variables</a:t>
            </a:r>
            <a:endParaRPr sz="2400">
              <a:solidFill>
                <a:schemeClr val="lt1"/>
              </a:solidFill>
              <a:latin typeface="Helvetica Neue Light"/>
              <a:ea typeface="Helvetica Neue Light"/>
              <a:cs typeface="Helvetica Neue Light"/>
              <a:sym typeface="Helvetica Neue Light"/>
            </a:endParaRPr>
          </a:p>
          <a:p>
            <a:pPr marL="457200" marR="0" lvl="0" indent="-381000" algn="l" rtl="0">
              <a:spcBef>
                <a:spcPts val="1000"/>
              </a:spcBef>
              <a:spcAft>
                <a:spcPts val="0"/>
              </a:spcAft>
              <a:buClr>
                <a:schemeClr val="lt1"/>
              </a:buClr>
              <a:buSzPts val="2400"/>
              <a:buFont typeface="Helvetica Neue Light"/>
              <a:buChar char="-"/>
            </a:pPr>
            <a:r>
              <a:rPr lang="en-US" sz="2400">
                <a:solidFill>
                  <a:schemeClr val="lt1"/>
                </a:solidFill>
                <a:latin typeface="Helvetica Neue Light"/>
                <a:ea typeface="Helvetica Neue Light"/>
                <a:cs typeface="Helvetica Neue Light"/>
                <a:sym typeface="Helvetica Neue Light"/>
              </a:rPr>
              <a:t>Communication of model’s limitations crucial - especially around difficulty of productionising</a:t>
            </a:r>
            <a:endParaRPr sz="2400">
              <a:solidFill>
                <a:schemeClr val="lt1"/>
              </a:solidFill>
              <a:latin typeface="Helvetica Neue Light"/>
              <a:ea typeface="Helvetica Neue Light"/>
              <a:cs typeface="Helvetica Neue Light"/>
              <a:sym typeface="Helvetica Neue Light"/>
            </a:endParaRPr>
          </a:p>
          <a:p>
            <a:pPr marL="457200" marR="0" lvl="0" indent="-381000" algn="l" rtl="0">
              <a:spcBef>
                <a:spcPts val="1000"/>
              </a:spcBef>
              <a:spcAft>
                <a:spcPts val="0"/>
              </a:spcAft>
              <a:buClr>
                <a:schemeClr val="lt1"/>
              </a:buClr>
              <a:buSzPts val="2400"/>
              <a:buFont typeface="Helvetica Neue Light"/>
              <a:buChar char="-"/>
            </a:pPr>
            <a:r>
              <a:rPr lang="en-US" sz="2400">
                <a:solidFill>
                  <a:schemeClr val="lt1"/>
                </a:solidFill>
                <a:latin typeface="Helvetica Neue Light"/>
                <a:ea typeface="Helvetica Neue Light"/>
                <a:cs typeface="Helvetica Neue Light"/>
                <a:sym typeface="Helvetica Neue Light"/>
              </a:rPr>
              <a:t>Cleaning and linking data takes longer than you think </a:t>
            </a:r>
            <a:endParaRPr sz="2400">
              <a:solidFill>
                <a:schemeClr val="lt1"/>
              </a:solidFill>
              <a:latin typeface="Helvetica Neue Light"/>
              <a:ea typeface="Helvetica Neue Light"/>
              <a:cs typeface="Helvetica Neue Light"/>
              <a:sym typeface="Helvetica Neue Light"/>
            </a:endParaRPr>
          </a:p>
          <a:p>
            <a:pPr marL="0" marR="0" lvl="0" indent="0" algn="l" rtl="0">
              <a:spcBef>
                <a:spcPts val="0"/>
              </a:spcBef>
              <a:spcAft>
                <a:spcPts val="0"/>
              </a:spcAft>
              <a:buNone/>
            </a:pPr>
            <a:endParaRPr sz="2400">
              <a:solidFill>
                <a:schemeClr val="lt1"/>
              </a:solidFill>
              <a:latin typeface="Helvetica Neue Light"/>
              <a:ea typeface="Helvetica Neue Light"/>
              <a:cs typeface="Helvetica Neue Light"/>
              <a:sym typeface="Helvetica Neue Light"/>
            </a:endParaRPr>
          </a:p>
          <a:p>
            <a:pPr marL="0" marR="0" lvl="0" indent="0" algn="l" rtl="0">
              <a:spcBef>
                <a:spcPts val="0"/>
              </a:spcBef>
              <a:spcAft>
                <a:spcPts val="0"/>
              </a:spcAft>
              <a:buNone/>
            </a:pPr>
            <a:endParaRPr sz="2400">
              <a:solidFill>
                <a:schemeClr val="lt1"/>
              </a:solidFill>
              <a:latin typeface="Helvetica Neue Light"/>
              <a:ea typeface="Helvetica Neue Light"/>
              <a:cs typeface="Helvetica Neue Light"/>
              <a:sym typeface="Helvetica Neue Light"/>
            </a:endParaRPr>
          </a:p>
          <a:p>
            <a:pPr marL="0" marR="0" lvl="0" indent="0" algn="l" rtl="0">
              <a:spcBef>
                <a:spcPts val="0"/>
              </a:spcBef>
              <a:spcAft>
                <a:spcPts val="0"/>
              </a:spcAft>
              <a:buNone/>
            </a:pPr>
            <a:endParaRPr sz="2400">
              <a:solidFill>
                <a:schemeClr val="lt1"/>
              </a:solidFill>
              <a:latin typeface="Helvetica Neue Light"/>
              <a:ea typeface="Helvetica Neue Light"/>
              <a:cs typeface="Helvetica Neue Light"/>
              <a:sym typeface="Helvetica Neue Light"/>
            </a:endParaRPr>
          </a:p>
          <a:p>
            <a:pPr marL="0" marR="0" lvl="0" indent="0" algn="l" rtl="0">
              <a:spcBef>
                <a:spcPts val="0"/>
              </a:spcBef>
              <a:spcAft>
                <a:spcPts val="0"/>
              </a:spcAft>
              <a:buNone/>
            </a:pPr>
            <a:endParaRPr sz="2400">
              <a:solidFill>
                <a:schemeClr val="lt1"/>
              </a:solidFill>
              <a:latin typeface="Helvetica Neue Light"/>
              <a:ea typeface="Helvetica Neue Light"/>
              <a:cs typeface="Helvetica Neue Light"/>
              <a:sym typeface="Helvetica Neue Light"/>
            </a:endParaRPr>
          </a:p>
          <a:p>
            <a:pPr marL="0" marR="0" lvl="0" indent="0" algn="l" rtl="0">
              <a:spcBef>
                <a:spcPts val="0"/>
              </a:spcBef>
              <a:spcAft>
                <a:spcPts val="0"/>
              </a:spcAft>
              <a:buNone/>
            </a:pPr>
            <a:r>
              <a:rPr lang="en-US" sz="2400">
                <a:solidFill>
                  <a:schemeClr val="lt1"/>
                </a:solidFill>
                <a:latin typeface="Helvetica Neue Light"/>
                <a:ea typeface="Helvetica Neue Light"/>
                <a:cs typeface="Helvetica Neue Light"/>
                <a:sym typeface="Helvetica Neue Light"/>
              </a:rPr>
              <a:t>(OK…. perhaps we already knew that last one)</a:t>
            </a:r>
            <a:endParaRPr sz="2400">
              <a:solidFill>
                <a:schemeClr val="lt1"/>
              </a:solidFill>
              <a:latin typeface="Helvetica Neue Light"/>
              <a:ea typeface="Helvetica Neue Light"/>
              <a:cs typeface="Helvetica Neue Light"/>
              <a:sym typeface="Helvetica Neue Light"/>
            </a:endParaRPr>
          </a:p>
        </p:txBody>
      </p:sp>
      <p:sp>
        <p:nvSpPr>
          <p:cNvPr id="233" name="Shape 233"/>
          <p:cNvSpPr txBox="1">
            <a:spLocks noGrp="1"/>
          </p:cNvSpPr>
          <p:nvPr>
            <p:ph type="body" idx="4294967295"/>
          </p:nvPr>
        </p:nvSpPr>
        <p:spPr>
          <a:xfrm>
            <a:off x="457200" y="165244"/>
            <a:ext cx="8229600" cy="96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9C0BA"/>
              </a:buClr>
              <a:buSzPts val="1400"/>
              <a:buFont typeface="Quicksand"/>
              <a:buNone/>
            </a:pPr>
            <a:r>
              <a:rPr lang="en-US" sz="3000">
                <a:latin typeface="Helvetica Neue"/>
                <a:ea typeface="Helvetica Neue"/>
                <a:cs typeface="Helvetica Neue"/>
                <a:sym typeface="Helvetica Neue"/>
              </a:rPr>
              <a:t>Case Study 1 Learnings</a:t>
            </a:r>
            <a:endParaRPr sz="3000" i="0" u="none" strike="noStrike" cap="none">
              <a:solidFill>
                <a:schemeClr val="lt1"/>
              </a:solidFill>
              <a:latin typeface="Helvetica Neue"/>
              <a:ea typeface="Helvetica Neue"/>
              <a:cs typeface="Helvetica Neue"/>
              <a:sym typeface="Helvetica Neue"/>
            </a:endParaRP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686C3"/>
        </a:solidFill>
        <a:effectLst/>
      </p:bgPr>
    </p:bg>
    <p:spTree>
      <p:nvGrpSpPr>
        <p:cNvPr id="1" name="Shape 238"/>
        <p:cNvGrpSpPr/>
        <p:nvPr/>
      </p:nvGrpSpPr>
      <p:grpSpPr>
        <a:xfrm>
          <a:off x="0" y="0"/>
          <a:ext cx="0" cy="0"/>
          <a:chOff x="0" y="0"/>
          <a:chExt cx="0" cy="0"/>
        </a:xfrm>
      </p:grpSpPr>
      <p:pic>
        <p:nvPicPr>
          <p:cNvPr id="239" name="Shape 239" descr="6178547699_1ddf5726f5_b.jpg"/>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0" y="0"/>
            <a:ext cx="4644275" cy="5143500"/>
          </a:xfrm>
          <a:prstGeom prst="rect">
            <a:avLst/>
          </a:prstGeom>
          <a:noFill/>
          <a:ln>
            <a:noFill/>
          </a:ln>
        </p:spPr>
      </p:pic>
      <p:sp>
        <p:nvSpPr>
          <p:cNvPr id="240" name="Shape 240"/>
          <p:cNvSpPr/>
          <p:nvPr/>
        </p:nvSpPr>
        <p:spPr>
          <a:xfrm>
            <a:off x="4977774" y="476650"/>
            <a:ext cx="4166100" cy="3808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000">
                <a:solidFill>
                  <a:schemeClr val="lt1"/>
                </a:solidFill>
                <a:latin typeface="Helvetica Neue Light"/>
                <a:ea typeface="Helvetica Neue Light"/>
                <a:cs typeface="Helvetica Neue Light"/>
                <a:sym typeface="Helvetica Neue Light"/>
              </a:rPr>
              <a:t>Case Study 2: Create a predictive model for a regional foodbank charity,  to identify users who are most likely to need extra support</a:t>
            </a:r>
            <a:endParaRPr sz="3000">
              <a:solidFill>
                <a:schemeClr val="lt1"/>
              </a:solidFill>
              <a:latin typeface="Calibri"/>
              <a:ea typeface="Calibri"/>
              <a:cs typeface="Calibri"/>
              <a:sym typeface="Calibri"/>
            </a:endParaRP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686C3"/>
        </a:solidFill>
        <a:effectLst/>
      </p:bgPr>
    </p:bg>
    <p:spTree>
      <p:nvGrpSpPr>
        <p:cNvPr id="1" name="Shape 244"/>
        <p:cNvGrpSpPr/>
        <p:nvPr/>
      </p:nvGrpSpPr>
      <p:grpSpPr>
        <a:xfrm>
          <a:off x="0" y="0"/>
          <a:ext cx="0" cy="0"/>
          <a:chOff x="0" y="0"/>
          <a:chExt cx="0" cy="0"/>
        </a:xfrm>
      </p:grpSpPr>
      <p:sp>
        <p:nvSpPr>
          <p:cNvPr id="245" name="Shape 245"/>
          <p:cNvSpPr txBox="1">
            <a:spLocks noGrp="1"/>
          </p:cNvSpPr>
          <p:nvPr>
            <p:ph type="body" idx="4294967295"/>
          </p:nvPr>
        </p:nvSpPr>
        <p:spPr>
          <a:xfrm>
            <a:off x="457200" y="463294"/>
            <a:ext cx="8229600" cy="4131600"/>
          </a:xfrm>
          <a:prstGeom prst="rect">
            <a:avLst/>
          </a:prstGeom>
        </p:spPr>
        <p:txBody>
          <a:bodyPr spcFirstLastPara="1" wrap="square" lIns="91425" tIns="91425" rIns="91425" bIns="91425" anchor="ctr" anchorCtr="0">
            <a:noAutofit/>
          </a:bodyPr>
          <a:lstStyle/>
          <a:p>
            <a:pPr marL="0" lvl="0" indent="0" algn="ctr" rtl="0">
              <a:spcBef>
                <a:spcPts val="640"/>
              </a:spcBef>
              <a:spcAft>
                <a:spcPts val="0"/>
              </a:spcAft>
              <a:buNone/>
            </a:pPr>
            <a:r>
              <a:rPr lang="en-US">
                <a:latin typeface="Helvetica Neue"/>
                <a:ea typeface="Helvetica Neue"/>
                <a:cs typeface="Helvetica Neue"/>
                <a:sym typeface="Helvetica Neue"/>
              </a:rPr>
              <a:t>Join poll at slido.com</a:t>
            </a:r>
            <a:endParaRPr>
              <a:latin typeface="Helvetica Neue"/>
              <a:ea typeface="Helvetica Neue"/>
              <a:cs typeface="Helvetica Neue"/>
              <a:sym typeface="Helvetica Neue"/>
            </a:endParaRPr>
          </a:p>
          <a:p>
            <a:pPr marL="0" lvl="0" indent="0" algn="ctr" rtl="0">
              <a:spcBef>
                <a:spcPts val="640"/>
              </a:spcBef>
              <a:spcAft>
                <a:spcPts val="0"/>
              </a:spcAft>
              <a:buNone/>
            </a:pPr>
            <a:r>
              <a:rPr lang="en-US">
                <a:latin typeface="Helvetica Neue"/>
                <a:ea typeface="Helvetica Neue"/>
                <a:cs typeface="Helvetica Neue"/>
                <a:sym typeface="Helvetica Neue"/>
              </a:rPr>
              <a:t>#8135</a:t>
            </a:r>
            <a:endParaRPr>
              <a:latin typeface="Helvetica Neue"/>
              <a:ea typeface="Helvetica Neue"/>
              <a:cs typeface="Helvetica Neue"/>
              <a:sym typeface="Helvetica Neue"/>
            </a:endParaRPr>
          </a:p>
          <a:p>
            <a:pPr marL="0" lvl="0" indent="0" algn="ctr" rtl="0">
              <a:spcBef>
                <a:spcPts val="640"/>
              </a:spcBef>
              <a:spcAft>
                <a:spcPts val="0"/>
              </a:spcAft>
              <a:buNone/>
            </a:pPr>
            <a:endParaRPr>
              <a:latin typeface="Helvetica Neue"/>
              <a:ea typeface="Helvetica Neue"/>
              <a:cs typeface="Helvetica Neue"/>
              <a:sym typeface="Helvetica Neue"/>
            </a:endParaRPr>
          </a:p>
          <a:p>
            <a:pPr marL="0" lvl="0" indent="0" algn="ctr" rtl="0">
              <a:spcBef>
                <a:spcPts val="640"/>
              </a:spcBef>
              <a:spcAft>
                <a:spcPts val="0"/>
              </a:spcAft>
              <a:buNone/>
            </a:pPr>
            <a:r>
              <a:rPr lang="en-US">
                <a:latin typeface="Helvetica Neue"/>
                <a:ea typeface="Helvetica Neue"/>
                <a:cs typeface="Helvetica Neue"/>
                <a:sym typeface="Helvetica Neue"/>
              </a:rPr>
              <a:t>Q: Would you use a random forest if your client know little about data and would have to explain decisions to end users? </a:t>
            </a:r>
            <a:endParaRPr>
              <a:latin typeface="Helvetica Neue"/>
              <a:ea typeface="Helvetica Neue"/>
              <a:cs typeface="Helvetica Neue"/>
              <a:sym typeface="Helvetica Neue"/>
            </a:endParaRPr>
          </a:p>
        </p:txBody>
      </p:sp>
      <p:sp>
        <p:nvSpPr>
          <p:cNvPr id="246" name="Shape 246"/>
          <p:cNvSpPr/>
          <p:nvPr/>
        </p:nvSpPr>
        <p:spPr>
          <a:xfrm>
            <a:off x="2236650" y="746975"/>
            <a:ext cx="4670700" cy="15411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686C3"/>
        </a:solidFill>
        <a:effectLst/>
      </p:bgPr>
    </p:bg>
    <p:spTree>
      <p:nvGrpSpPr>
        <p:cNvPr id="1" name="Shape 251"/>
        <p:cNvGrpSpPr/>
        <p:nvPr/>
      </p:nvGrpSpPr>
      <p:grpSpPr>
        <a:xfrm>
          <a:off x="0" y="0"/>
          <a:ext cx="0" cy="0"/>
          <a:chOff x="0" y="0"/>
          <a:chExt cx="0" cy="0"/>
        </a:xfrm>
      </p:grpSpPr>
      <p:sp>
        <p:nvSpPr>
          <p:cNvPr id="252" name="Shape 252"/>
          <p:cNvSpPr/>
          <p:nvPr/>
        </p:nvSpPr>
        <p:spPr>
          <a:xfrm>
            <a:off x="523200" y="1133950"/>
            <a:ext cx="8620800" cy="3151500"/>
          </a:xfrm>
          <a:prstGeom prst="rect">
            <a:avLst/>
          </a:prstGeom>
          <a:noFill/>
          <a:ln>
            <a:noFill/>
          </a:ln>
        </p:spPr>
        <p:txBody>
          <a:bodyPr spcFirstLastPara="1" wrap="square" lIns="91425" tIns="45700" rIns="91425" bIns="45700" anchor="t" anchorCtr="0">
            <a:noAutofit/>
          </a:bodyPr>
          <a:lstStyle/>
          <a:p>
            <a:pPr marL="457200" marR="0" lvl="0" indent="-381000" algn="l" rtl="0">
              <a:spcBef>
                <a:spcPts val="0"/>
              </a:spcBef>
              <a:spcAft>
                <a:spcPts val="0"/>
              </a:spcAft>
              <a:buClr>
                <a:schemeClr val="lt1"/>
              </a:buClr>
              <a:buSzPts val="2400"/>
              <a:buFont typeface="Helvetica Neue Light"/>
              <a:buChar char="-"/>
            </a:pPr>
            <a:r>
              <a:rPr lang="en-US" sz="2400">
                <a:solidFill>
                  <a:schemeClr val="lt1"/>
                </a:solidFill>
                <a:latin typeface="Helvetica Neue Light"/>
                <a:ea typeface="Helvetica Neue Light"/>
                <a:cs typeface="Helvetica Neue Light"/>
                <a:sym typeface="Helvetica Neue Light"/>
              </a:rPr>
              <a:t>Ethnicity and mental health flagged as key variables</a:t>
            </a:r>
            <a:endParaRPr sz="2400">
              <a:solidFill>
                <a:schemeClr val="lt1"/>
              </a:solidFill>
              <a:latin typeface="Helvetica Neue Light"/>
              <a:ea typeface="Helvetica Neue Light"/>
              <a:cs typeface="Helvetica Neue Light"/>
              <a:sym typeface="Helvetica Neue Light"/>
            </a:endParaRPr>
          </a:p>
          <a:p>
            <a:pPr marL="914400" lvl="1" indent="-381000" rtl="0">
              <a:spcBef>
                <a:spcPts val="0"/>
              </a:spcBef>
              <a:spcAft>
                <a:spcPts val="0"/>
              </a:spcAft>
              <a:buClr>
                <a:schemeClr val="lt1"/>
              </a:buClr>
              <a:buSzPts val="2400"/>
              <a:buFont typeface="Helvetica Neue Light"/>
              <a:buChar char="-"/>
            </a:pPr>
            <a:r>
              <a:rPr lang="en-US" sz="2400">
                <a:solidFill>
                  <a:schemeClr val="lt1"/>
                </a:solidFill>
                <a:latin typeface="Helvetica Neue Light"/>
                <a:ea typeface="Helvetica Neue Light"/>
                <a:cs typeface="Helvetica Neue Light"/>
                <a:sym typeface="Helvetica Neue Light"/>
              </a:rPr>
              <a:t>Flagged early enough in process to consult data experts and ethics experts</a:t>
            </a:r>
            <a:endParaRPr sz="2400">
              <a:solidFill>
                <a:schemeClr val="lt1"/>
              </a:solidFill>
              <a:latin typeface="Helvetica Neue Light"/>
              <a:ea typeface="Helvetica Neue Light"/>
              <a:cs typeface="Helvetica Neue Light"/>
              <a:sym typeface="Helvetica Neue Light"/>
            </a:endParaRPr>
          </a:p>
          <a:p>
            <a:pPr marL="457200" marR="0" lvl="0" indent="-381000" algn="l" rtl="0">
              <a:spcBef>
                <a:spcPts val="1000"/>
              </a:spcBef>
              <a:spcAft>
                <a:spcPts val="0"/>
              </a:spcAft>
              <a:buClr>
                <a:schemeClr val="lt1"/>
              </a:buClr>
              <a:buSzPts val="2400"/>
              <a:buFont typeface="Helvetica Neue Light"/>
              <a:buChar char="-"/>
            </a:pPr>
            <a:r>
              <a:rPr lang="en-US" sz="2400">
                <a:solidFill>
                  <a:schemeClr val="lt1"/>
                </a:solidFill>
                <a:latin typeface="Helvetica Neue Light"/>
                <a:ea typeface="Helvetica Neue Light"/>
                <a:cs typeface="Helvetica Neue Light"/>
                <a:sym typeface="Helvetica Neue Light"/>
              </a:rPr>
              <a:t>Charity partners with limited knowledge of data science</a:t>
            </a:r>
            <a:endParaRPr sz="2400">
              <a:solidFill>
                <a:schemeClr val="lt1"/>
              </a:solidFill>
              <a:latin typeface="Helvetica Neue Light"/>
              <a:ea typeface="Helvetica Neue Light"/>
              <a:cs typeface="Helvetica Neue Light"/>
              <a:sym typeface="Helvetica Neue Light"/>
            </a:endParaRPr>
          </a:p>
          <a:p>
            <a:pPr marL="457200" marR="0" lvl="0" indent="-381000" algn="l" rtl="0">
              <a:spcBef>
                <a:spcPts val="1000"/>
              </a:spcBef>
              <a:spcAft>
                <a:spcPts val="0"/>
              </a:spcAft>
              <a:buClr>
                <a:schemeClr val="lt1"/>
              </a:buClr>
              <a:buSzPts val="2400"/>
              <a:buFont typeface="Helvetica Neue Light"/>
              <a:buChar char="-"/>
            </a:pPr>
            <a:r>
              <a:rPr lang="en-US" sz="2400">
                <a:solidFill>
                  <a:schemeClr val="lt1"/>
                </a:solidFill>
                <a:latin typeface="Helvetica Neue Light"/>
                <a:ea typeface="Helvetica Neue Light"/>
                <a:cs typeface="Helvetica Neue Light"/>
                <a:sym typeface="Helvetica Neue Light"/>
              </a:rPr>
              <a:t>Data Corps team chose a Random Forest model</a:t>
            </a:r>
            <a:endParaRPr sz="2400">
              <a:solidFill>
                <a:schemeClr val="lt1"/>
              </a:solidFill>
              <a:latin typeface="Helvetica Neue Light"/>
              <a:ea typeface="Helvetica Neue Light"/>
              <a:cs typeface="Helvetica Neue Light"/>
              <a:sym typeface="Helvetica Neue Light"/>
            </a:endParaRPr>
          </a:p>
          <a:p>
            <a:pPr marL="0" marR="0" lvl="0" indent="0" algn="l" rtl="0">
              <a:spcBef>
                <a:spcPts val="0"/>
              </a:spcBef>
              <a:spcAft>
                <a:spcPts val="0"/>
              </a:spcAft>
              <a:buNone/>
            </a:pPr>
            <a:endParaRPr sz="2400">
              <a:solidFill>
                <a:schemeClr val="lt1"/>
              </a:solidFill>
              <a:latin typeface="Helvetica Neue Light"/>
              <a:ea typeface="Helvetica Neue Light"/>
              <a:cs typeface="Helvetica Neue Light"/>
              <a:sym typeface="Helvetica Neue Light"/>
            </a:endParaRPr>
          </a:p>
        </p:txBody>
      </p:sp>
      <p:sp>
        <p:nvSpPr>
          <p:cNvPr id="253" name="Shape 253"/>
          <p:cNvSpPr txBox="1">
            <a:spLocks noGrp="1"/>
          </p:cNvSpPr>
          <p:nvPr>
            <p:ph type="body" idx="4294967295"/>
          </p:nvPr>
        </p:nvSpPr>
        <p:spPr>
          <a:xfrm>
            <a:off x="457200" y="165244"/>
            <a:ext cx="8229600" cy="96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9C0BA"/>
              </a:buClr>
              <a:buSzPts val="1400"/>
              <a:buFont typeface="Quicksand"/>
              <a:buNone/>
            </a:pPr>
            <a:r>
              <a:rPr lang="en-US" sz="3000">
                <a:latin typeface="Helvetica Neue"/>
                <a:ea typeface="Helvetica Neue"/>
                <a:cs typeface="Helvetica Neue"/>
                <a:sym typeface="Helvetica Neue"/>
              </a:rPr>
              <a:t>Case Study 2</a:t>
            </a:r>
            <a:endParaRPr sz="3000" i="0" u="none" strike="noStrike" cap="none">
              <a:solidFill>
                <a:schemeClr val="lt1"/>
              </a:solidFill>
              <a:latin typeface="Helvetica Neue"/>
              <a:ea typeface="Helvetica Neue"/>
              <a:cs typeface="Helvetica Neue"/>
              <a:sym typeface="Helvetica Neue"/>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2"/>
                                        </p:tgtEl>
                                        <p:attrNameLst>
                                          <p:attrName>style.visibility</p:attrName>
                                        </p:attrNameLst>
                                      </p:cBhvr>
                                      <p:to>
                                        <p:strVal val="visible"/>
                                      </p:to>
                                    </p:set>
                                    <p:animEffect transition="in" filter="fade">
                                      <p:cBhvr>
                                        <p:cTn id="7" dur="1000"/>
                                        <p:tgtEl>
                                          <p:spTgt spid="25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52">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52">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52">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52">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5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3686C3"/>
        </a:solidFill>
        <a:effectLst/>
      </p:bgPr>
    </p:bg>
    <p:spTree>
      <p:nvGrpSpPr>
        <p:cNvPr id="1" name="Shape 258"/>
        <p:cNvGrpSpPr/>
        <p:nvPr/>
      </p:nvGrpSpPr>
      <p:grpSpPr>
        <a:xfrm>
          <a:off x="0" y="0"/>
          <a:ext cx="0" cy="0"/>
          <a:chOff x="0" y="0"/>
          <a:chExt cx="0" cy="0"/>
        </a:xfrm>
      </p:grpSpPr>
      <p:sp>
        <p:nvSpPr>
          <p:cNvPr id="259" name="Shape 259"/>
          <p:cNvSpPr/>
          <p:nvPr/>
        </p:nvSpPr>
        <p:spPr>
          <a:xfrm>
            <a:off x="457200" y="1422675"/>
            <a:ext cx="8620800" cy="3341700"/>
          </a:xfrm>
          <a:prstGeom prst="rect">
            <a:avLst/>
          </a:prstGeom>
          <a:noFill/>
          <a:ln>
            <a:noFill/>
          </a:ln>
        </p:spPr>
        <p:txBody>
          <a:bodyPr spcFirstLastPara="1" wrap="square" lIns="91425" tIns="45700" rIns="91425" bIns="45700" anchor="t" anchorCtr="0">
            <a:noAutofit/>
          </a:bodyPr>
          <a:lstStyle/>
          <a:p>
            <a:pPr marL="457200" marR="0" lvl="0" indent="-381000" algn="l" rtl="0">
              <a:lnSpc>
                <a:spcPct val="100000"/>
              </a:lnSpc>
              <a:spcBef>
                <a:spcPts val="0"/>
              </a:spcBef>
              <a:spcAft>
                <a:spcPts val="0"/>
              </a:spcAft>
              <a:buClr>
                <a:schemeClr val="lt1"/>
              </a:buClr>
              <a:buSzPts val="2400"/>
              <a:buFont typeface="Helvetica Neue Light"/>
              <a:buChar char="-"/>
            </a:pPr>
            <a:r>
              <a:rPr lang="en-US" sz="2400">
                <a:solidFill>
                  <a:schemeClr val="lt1"/>
                </a:solidFill>
                <a:latin typeface="Helvetica Neue Light"/>
                <a:ea typeface="Helvetica Neue Light"/>
                <a:cs typeface="Helvetica Neue Light"/>
                <a:sym typeface="Helvetica Neue Light"/>
              </a:rPr>
              <a:t>You may surface real differences between groups linked to a sensitive characteristic. That’s OK! </a:t>
            </a:r>
            <a:endParaRPr sz="2400">
              <a:solidFill>
                <a:schemeClr val="lt1"/>
              </a:solidFill>
              <a:latin typeface="Helvetica Neue Light"/>
              <a:ea typeface="Helvetica Neue Light"/>
              <a:cs typeface="Helvetica Neue Light"/>
              <a:sym typeface="Helvetica Neue Light"/>
            </a:endParaRPr>
          </a:p>
          <a:p>
            <a:pPr marL="457200" marR="0" lvl="0" indent="-381000" algn="l" rtl="0">
              <a:spcBef>
                <a:spcPts val="1000"/>
              </a:spcBef>
              <a:spcAft>
                <a:spcPts val="0"/>
              </a:spcAft>
              <a:buClr>
                <a:schemeClr val="lt1"/>
              </a:buClr>
              <a:buSzPts val="2400"/>
              <a:buFont typeface="Helvetica Neue Light"/>
              <a:buChar char="-"/>
            </a:pPr>
            <a:r>
              <a:rPr lang="en-US" sz="2400">
                <a:solidFill>
                  <a:schemeClr val="lt1"/>
                </a:solidFill>
                <a:latin typeface="Helvetica Neue Light"/>
                <a:ea typeface="Helvetica Neue Light"/>
                <a:cs typeface="Helvetica Neue Light"/>
                <a:sym typeface="Helvetica Neue Light"/>
              </a:rPr>
              <a:t>Complex models are more accepted if they produce an (apparently) simple output</a:t>
            </a:r>
            <a:endParaRPr sz="2400">
              <a:solidFill>
                <a:schemeClr val="lt1"/>
              </a:solidFill>
              <a:latin typeface="Helvetica Neue Light"/>
              <a:ea typeface="Helvetica Neue Light"/>
              <a:cs typeface="Helvetica Neue Light"/>
              <a:sym typeface="Helvetica Neue Light"/>
            </a:endParaRPr>
          </a:p>
          <a:p>
            <a:pPr marL="457200" marR="0" lvl="0" indent="-381000" algn="l" rtl="0">
              <a:spcBef>
                <a:spcPts val="1000"/>
              </a:spcBef>
              <a:spcAft>
                <a:spcPts val="0"/>
              </a:spcAft>
              <a:buClr>
                <a:schemeClr val="lt1"/>
              </a:buClr>
              <a:buSzPts val="2400"/>
              <a:buFont typeface="Helvetica Neue Light"/>
              <a:buChar char="-"/>
            </a:pPr>
            <a:r>
              <a:rPr lang="en-US" sz="2400">
                <a:solidFill>
                  <a:schemeClr val="lt1"/>
                </a:solidFill>
                <a:latin typeface="Helvetica Neue Light"/>
                <a:ea typeface="Helvetica Neue Light"/>
                <a:cs typeface="Helvetica Neue Light"/>
                <a:sym typeface="Helvetica Neue Light"/>
              </a:rPr>
              <a:t>Project scope and intent matter </a:t>
            </a:r>
            <a:endParaRPr sz="2400">
              <a:solidFill>
                <a:schemeClr val="lt1"/>
              </a:solidFill>
              <a:latin typeface="Helvetica Neue Light"/>
              <a:ea typeface="Helvetica Neue Light"/>
              <a:cs typeface="Helvetica Neue Light"/>
              <a:sym typeface="Helvetica Neue Light"/>
            </a:endParaRPr>
          </a:p>
          <a:p>
            <a:pPr marL="0" marR="0" lvl="0" indent="0" algn="l" rtl="0">
              <a:spcBef>
                <a:spcPts val="1000"/>
              </a:spcBef>
              <a:spcAft>
                <a:spcPts val="0"/>
              </a:spcAft>
              <a:buNone/>
            </a:pPr>
            <a:endParaRPr sz="2400">
              <a:solidFill>
                <a:schemeClr val="lt1"/>
              </a:solidFill>
              <a:latin typeface="Helvetica Neue Light"/>
              <a:ea typeface="Helvetica Neue Light"/>
              <a:cs typeface="Helvetica Neue Light"/>
              <a:sym typeface="Helvetica Neue Light"/>
            </a:endParaRPr>
          </a:p>
        </p:txBody>
      </p:sp>
      <p:sp>
        <p:nvSpPr>
          <p:cNvPr id="260" name="Shape 260"/>
          <p:cNvSpPr txBox="1">
            <a:spLocks noGrp="1"/>
          </p:cNvSpPr>
          <p:nvPr>
            <p:ph type="body" idx="4294967295"/>
          </p:nvPr>
        </p:nvSpPr>
        <p:spPr>
          <a:xfrm>
            <a:off x="457200" y="151569"/>
            <a:ext cx="8229600" cy="96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9C0BA"/>
              </a:buClr>
              <a:buSzPts val="1400"/>
              <a:buFont typeface="Quicksand"/>
              <a:buNone/>
            </a:pPr>
            <a:r>
              <a:rPr lang="en-US" sz="3000">
                <a:latin typeface="Helvetica Neue"/>
                <a:ea typeface="Helvetica Neue"/>
                <a:cs typeface="Helvetica Neue"/>
                <a:sym typeface="Helvetica Neue"/>
              </a:rPr>
              <a:t>Case Study 2 Learnings</a:t>
            </a:r>
            <a:endParaRPr sz="3000" i="0" u="none" strike="noStrike" cap="none">
              <a:solidFill>
                <a:schemeClr val="lt1"/>
              </a:solidFill>
              <a:latin typeface="Helvetica Neue"/>
              <a:ea typeface="Helvetica Neue"/>
              <a:cs typeface="Helvetica Neue"/>
              <a:sym typeface="Helvetica Neue"/>
            </a:endParaRP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Shape 266"/>
          <p:cNvSpPr txBox="1">
            <a:spLocks noGrp="1"/>
          </p:cNvSpPr>
          <p:nvPr>
            <p:ph type="body" idx="1"/>
          </p:nvPr>
        </p:nvSpPr>
        <p:spPr>
          <a:xfrm>
            <a:off x="457200" y="378206"/>
            <a:ext cx="8229600" cy="4216500"/>
          </a:xfrm>
          <a:prstGeom prst="rect">
            <a:avLst/>
          </a:prstGeom>
        </p:spPr>
        <p:txBody>
          <a:bodyPr spcFirstLastPara="1" wrap="square" lIns="91425" tIns="91425" rIns="91425" bIns="91425" anchor="t" anchorCtr="0">
            <a:noAutofit/>
          </a:bodyPr>
          <a:lstStyle/>
          <a:p>
            <a:pPr marL="0" lvl="0" indent="0" algn="ctr">
              <a:spcBef>
                <a:spcPts val="640"/>
              </a:spcBef>
              <a:spcAft>
                <a:spcPts val="0"/>
              </a:spcAft>
              <a:buNone/>
            </a:pPr>
            <a:r>
              <a:rPr lang="en-US">
                <a:latin typeface="Helvetica Neue"/>
                <a:ea typeface="Helvetica Neue"/>
                <a:cs typeface="Helvetica Neue"/>
                <a:sym typeface="Helvetica Neue"/>
              </a:rPr>
              <a:t>What we are learning...</a:t>
            </a:r>
            <a:endParaRPr/>
          </a:p>
        </p:txBody>
      </p:sp>
      <p:pic>
        <p:nvPicPr>
          <p:cNvPr id="267" name="Shape 267"/>
          <p:cNvPicPr preferRelativeResize="0"/>
          <p:nvPr/>
        </p:nvPicPr>
        <p:blipFill>
          <a:blip r:embed="rId3">
            <a:alphaModFix/>
          </a:blip>
          <a:stretch>
            <a:fillRect/>
          </a:stretch>
        </p:blipFill>
        <p:spPr>
          <a:xfrm>
            <a:off x="2190750" y="1453913"/>
            <a:ext cx="4762500" cy="3571875"/>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64E72"/>
        </a:solidFill>
        <a:effectLst/>
      </p:bgPr>
    </p:bg>
    <p:spTree>
      <p:nvGrpSpPr>
        <p:cNvPr id="1" name="Shape 144"/>
        <p:cNvGrpSpPr/>
        <p:nvPr/>
      </p:nvGrpSpPr>
      <p:grpSpPr>
        <a:xfrm>
          <a:off x="0" y="0"/>
          <a:ext cx="0" cy="0"/>
          <a:chOff x="0" y="0"/>
          <a:chExt cx="0" cy="0"/>
        </a:xfrm>
      </p:grpSpPr>
      <p:sp>
        <p:nvSpPr>
          <p:cNvPr id="145" name="Shape 145"/>
          <p:cNvSpPr txBox="1">
            <a:spLocks noGrp="1"/>
          </p:cNvSpPr>
          <p:nvPr>
            <p:ph type="body" idx="4294967295"/>
          </p:nvPr>
        </p:nvSpPr>
        <p:spPr>
          <a:xfrm>
            <a:off x="457200" y="463294"/>
            <a:ext cx="8229600" cy="4131600"/>
          </a:xfrm>
          <a:prstGeom prst="rect">
            <a:avLst/>
          </a:prstGeom>
        </p:spPr>
        <p:txBody>
          <a:bodyPr spcFirstLastPara="1" wrap="square" lIns="91425" tIns="91425" rIns="91425" bIns="91425" anchor="ctr" anchorCtr="0">
            <a:noAutofit/>
          </a:bodyPr>
          <a:lstStyle/>
          <a:p>
            <a:pPr marL="0" lvl="0" indent="0" algn="ctr">
              <a:spcBef>
                <a:spcPts val="640"/>
              </a:spcBef>
              <a:spcAft>
                <a:spcPts val="0"/>
              </a:spcAft>
              <a:buNone/>
            </a:pPr>
            <a:r>
              <a:rPr lang="en-US">
                <a:latin typeface="Helvetica Neue"/>
                <a:ea typeface="Helvetica Neue"/>
                <a:cs typeface="Helvetica Neue"/>
                <a:sym typeface="Helvetica Neue"/>
              </a:rPr>
              <a:t>Join poll at slido.com</a:t>
            </a:r>
            <a:endParaRPr>
              <a:latin typeface="Helvetica Neue"/>
              <a:ea typeface="Helvetica Neue"/>
              <a:cs typeface="Helvetica Neue"/>
              <a:sym typeface="Helvetica Neue"/>
            </a:endParaRPr>
          </a:p>
          <a:p>
            <a:pPr marL="0" lvl="0" indent="0" algn="ctr">
              <a:spcBef>
                <a:spcPts val="640"/>
              </a:spcBef>
              <a:spcAft>
                <a:spcPts val="0"/>
              </a:spcAft>
              <a:buNone/>
            </a:pPr>
            <a:r>
              <a:rPr lang="en-US">
                <a:latin typeface="Helvetica Neue"/>
                <a:ea typeface="Helvetica Neue"/>
                <a:cs typeface="Helvetica Neue"/>
                <a:sym typeface="Helvetica Neue"/>
              </a:rPr>
              <a:t>#8135</a:t>
            </a:r>
            <a:endParaRPr>
              <a:latin typeface="Helvetica Neue"/>
              <a:ea typeface="Helvetica Neue"/>
              <a:cs typeface="Helvetica Neue"/>
              <a:sym typeface="Helvetica Neue"/>
            </a:endParaRPr>
          </a:p>
          <a:p>
            <a:pPr marL="0" lvl="0" indent="0" algn="ctr">
              <a:spcBef>
                <a:spcPts val="640"/>
              </a:spcBef>
              <a:spcAft>
                <a:spcPts val="0"/>
              </a:spcAft>
              <a:buNone/>
            </a:pPr>
            <a:endParaRPr>
              <a:latin typeface="Helvetica Neue"/>
              <a:ea typeface="Helvetica Neue"/>
              <a:cs typeface="Helvetica Neue"/>
              <a:sym typeface="Helvetica Neue"/>
            </a:endParaRPr>
          </a:p>
          <a:p>
            <a:pPr marL="0" lvl="0" indent="0" algn="ctr" rtl="0">
              <a:spcBef>
                <a:spcPts val="640"/>
              </a:spcBef>
              <a:spcAft>
                <a:spcPts val="0"/>
              </a:spcAft>
              <a:buNone/>
            </a:pPr>
            <a:r>
              <a:rPr lang="en-US">
                <a:latin typeface="Helvetica Neue"/>
                <a:ea typeface="Helvetica Neue"/>
                <a:cs typeface="Helvetica Neue"/>
                <a:sym typeface="Helvetica Neue"/>
              </a:rPr>
              <a:t>Q: When thinking about ethics in data science, what words do you think of?</a:t>
            </a:r>
            <a:endParaRPr>
              <a:latin typeface="Helvetica Neue"/>
              <a:ea typeface="Helvetica Neue"/>
              <a:cs typeface="Helvetica Neue"/>
              <a:sym typeface="Helvetica Neue"/>
            </a:endParaRPr>
          </a:p>
        </p:txBody>
      </p:sp>
      <p:sp>
        <p:nvSpPr>
          <p:cNvPr id="146" name="Shape 146"/>
          <p:cNvSpPr/>
          <p:nvPr/>
        </p:nvSpPr>
        <p:spPr>
          <a:xfrm>
            <a:off x="2236650" y="992825"/>
            <a:ext cx="4670700" cy="15411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Shape 273"/>
          <p:cNvSpPr txBox="1">
            <a:spLocks noGrp="1"/>
          </p:cNvSpPr>
          <p:nvPr>
            <p:ph type="body" idx="1"/>
          </p:nvPr>
        </p:nvSpPr>
        <p:spPr>
          <a:xfrm>
            <a:off x="233400" y="840950"/>
            <a:ext cx="4338600" cy="3069600"/>
          </a:xfrm>
          <a:prstGeom prst="rect">
            <a:avLst/>
          </a:prstGeom>
        </p:spPr>
        <p:txBody>
          <a:bodyPr spcFirstLastPara="1" wrap="square" lIns="91425" tIns="91425" rIns="91425" bIns="91425" anchor="ctr" anchorCtr="0">
            <a:noAutofit/>
          </a:bodyPr>
          <a:lstStyle/>
          <a:p>
            <a:pPr marL="457200" lvl="0" indent="-431800" rtl="0">
              <a:spcBef>
                <a:spcPts val="640"/>
              </a:spcBef>
              <a:spcAft>
                <a:spcPts val="0"/>
              </a:spcAft>
              <a:buSzPts val="3200"/>
              <a:buFont typeface="Helvetica Neue"/>
              <a:buAutoNum type="arabicPeriod"/>
            </a:pPr>
            <a:r>
              <a:rPr lang="en-US">
                <a:latin typeface="Helvetica Neue"/>
                <a:ea typeface="Helvetica Neue"/>
                <a:cs typeface="Helvetica Neue"/>
                <a:sym typeface="Helvetica Neue"/>
              </a:rPr>
              <a:t>Does something make you, or anyone on the team, feel icky? </a:t>
            </a:r>
            <a:br>
              <a:rPr lang="en-US">
                <a:latin typeface="Helvetica Neue"/>
                <a:ea typeface="Helvetica Neue"/>
                <a:cs typeface="Helvetica Neue"/>
                <a:sym typeface="Helvetica Neue"/>
              </a:rPr>
            </a:br>
            <a:r>
              <a:rPr lang="en-US">
                <a:latin typeface="Helvetica Neue"/>
                <a:ea typeface="Helvetica Neue"/>
                <a:cs typeface="Helvetica Neue"/>
                <a:sym typeface="Helvetica Neue"/>
              </a:rPr>
              <a:t/>
            </a:r>
            <a:br>
              <a:rPr lang="en-US">
                <a:latin typeface="Helvetica Neue"/>
                <a:ea typeface="Helvetica Neue"/>
                <a:cs typeface="Helvetica Neue"/>
                <a:sym typeface="Helvetica Neue"/>
              </a:rPr>
            </a:br>
            <a:r>
              <a:rPr lang="en-US">
                <a:latin typeface="Helvetica Neue"/>
                <a:ea typeface="Helvetica Neue"/>
                <a:cs typeface="Helvetica Neue"/>
                <a:sym typeface="Helvetica Neue"/>
              </a:rPr>
              <a:t>If so, create the space to stop and reflect.</a:t>
            </a:r>
            <a:endParaRPr>
              <a:latin typeface="Helvetica Neue"/>
              <a:ea typeface="Helvetica Neue"/>
              <a:cs typeface="Helvetica Neue"/>
              <a:sym typeface="Helvetica Neue"/>
            </a:endParaRPr>
          </a:p>
        </p:txBody>
      </p:sp>
      <p:pic>
        <p:nvPicPr>
          <p:cNvPr id="274" name="Shape 274"/>
          <p:cNvPicPr preferRelativeResize="0"/>
          <p:nvPr/>
        </p:nvPicPr>
        <p:blipFill>
          <a:blip r:embed="rId3">
            <a:alphaModFix/>
          </a:blip>
          <a:stretch>
            <a:fillRect/>
          </a:stretch>
        </p:blipFill>
        <p:spPr>
          <a:xfrm>
            <a:off x="4995925" y="961700"/>
            <a:ext cx="4148076" cy="2914025"/>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Shape 280"/>
          <p:cNvSpPr txBox="1">
            <a:spLocks noGrp="1"/>
          </p:cNvSpPr>
          <p:nvPr>
            <p:ph type="body" idx="1"/>
          </p:nvPr>
        </p:nvSpPr>
        <p:spPr>
          <a:xfrm>
            <a:off x="255975" y="359300"/>
            <a:ext cx="4042500" cy="4235400"/>
          </a:xfrm>
          <a:prstGeom prst="rect">
            <a:avLst/>
          </a:prstGeom>
        </p:spPr>
        <p:txBody>
          <a:bodyPr spcFirstLastPara="1" wrap="square" lIns="91425" tIns="91425" rIns="91425" bIns="91425" anchor="ctr" anchorCtr="0">
            <a:noAutofit/>
          </a:bodyPr>
          <a:lstStyle/>
          <a:p>
            <a:pPr marL="0" lvl="0" indent="0" rtl="0">
              <a:spcBef>
                <a:spcPts val="640"/>
              </a:spcBef>
              <a:spcAft>
                <a:spcPts val="0"/>
              </a:spcAft>
              <a:buNone/>
            </a:pPr>
            <a:r>
              <a:rPr lang="en-US">
                <a:latin typeface="Helvetica Neue"/>
                <a:ea typeface="Helvetica Neue"/>
                <a:cs typeface="Helvetica Neue"/>
                <a:sym typeface="Helvetica Neue"/>
              </a:rPr>
              <a:t>2. Talk to people. Can the client explain why the model depends on a sensitive variable?</a:t>
            </a:r>
            <a:endParaRPr>
              <a:latin typeface="Helvetica Neue"/>
              <a:ea typeface="Helvetica Neue"/>
              <a:cs typeface="Helvetica Neue"/>
              <a:sym typeface="Helvetica Neue"/>
            </a:endParaRPr>
          </a:p>
        </p:txBody>
      </p:sp>
      <p:pic>
        <p:nvPicPr>
          <p:cNvPr id="281" name="Shape 281"/>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4330849" y="985350"/>
            <a:ext cx="4813149" cy="3207525"/>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Shape 287"/>
          <p:cNvSpPr txBox="1">
            <a:spLocks noGrp="1"/>
          </p:cNvSpPr>
          <p:nvPr>
            <p:ph type="body" idx="1"/>
          </p:nvPr>
        </p:nvSpPr>
        <p:spPr>
          <a:xfrm>
            <a:off x="257575" y="491675"/>
            <a:ext cx="4032600" cy="4103100"/>
          </a:xfrm>
          <a:prstGeom prst="rect">
            <a:avLst/>
          </a:prstGeom>
        </p:spPr>
        <p:txBody>
          <a:bodyPr spcFirstLastPara="1" wrap="square" lIns="91425" tIns="91425" rIns="91425" bIns="91425" anchor="ctr" anchorCtr="0">
            <a:noAutofit/>
          </a:bodyPr>
          <a:lstStyle/>
          <a:p>
            <a:pPr marL="0" lvl="0" indent="0" rtl="0">
              <a:spcBef>
                <a:spcPts val="640"/>
              </a:spcBef>
              <a:spcAft>
                <a:spcPts val="0"/>
              </a:spcAft>
              <a:buNone/>
            </a:pPr>
            <a:r>
              <a:rPr lang="en-US">
                <a:latin typeface="Helvetica Neue"/>
                <a:ea typeface="Helvetica Neue"/>
                <a:cs typeface="Helvetica Neue"/>
                <a:sym typeface="Helvetica Neue"/>
              </a:rPr>
              <a:t>3. Think about explainability. Will your clients be able to understand the model AND explain decisions to end users?</a:t>
            </a:r>
            <a:endParaRPr>
              <a:latin typeface="Helvetica Neue"/>
              <a:ea typeface="Helvetica Neue"/>
              <a:cs typeface="Helvetica Neue"/>
              <a:sym typeface="Helvetica Neue"/>
            </a:endParaRPr>
          </a:p>
        </p:txBody>
      </p:sp>
      <p:pic>
        <p:nvPicPr>
          <p:cNvPr id="288" name="Shape 288"/>
          <p:cNvPicPr preferRelativeResize="0"/>
          <p:nvPr/>
        </p:nvPicPr>
        <p:blipFill>
          <a:blip r:embed="rId3">
            <a:alphaModFix/>
          </a:blip>
          <a:stretch>
            <a:fillRect/>
          </a:stretch>
        </p:blipFill>
        <p:spPr>
          <a:xfrm>
            <a:off x="4553500" y="1189451"/>
            <a:ext cx="4590500" cy="2628149"/>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Shape 294"/>
          <p:cNvSpPr txBox="1">
            <a:spLocks noGrp="1"/>
          </p:cNvSpPr>
          <p:nvPr>
            <p:ph type="body" idx="1"/>
          </p:nvPr>
        </p:nvSpPr>
        <p:spPr>
          <a:xfrm>
            <a:off x="257575" y="491675"/>
            <a:ext cx="4032600" cy="4103100"/>
          </a:xfrm>
          <a:prstGeom prst="rect">
            <a:avLst/>
          </a:prstGeom>
        </p:spPr>
        <p:txBody>
          <a:bodyPr spcFirstLastPara="1" wrap="square" lIns="91425" tIns="91425" rIns="91425" bIns="91425" anchor="ctr" anchorCtr="0">
            <a:noAutofit/>
          </a:bodyPr>
          <a:lstStyle/>
          <a:p>
            <a:pPr marL="0" lvl="0" indent="0" rtl="0">
              <a:spcBef>
                <a:spcPts val="640"/>
              </a:spcBef>
              <a:spcAft>
                <a:spcPts val="0"/>
              </a:spcAft>
              <a:buNone/>
            </a:pPr>
            <a:r>
              <a:rPr lang="en-US">
                <a:latin typeface="Helvetica Neue"/>
                <a:ea typeface="Helvetica Neue"/>
                <a:cs typeface="Helvetica Neue"/>
                <a:sym typeface="Helvetica Neue"/>
              </a:rPr>
              <a:t>4. Project intent matters. But also consider the unintended impacts. </a:t>
            </a:r>
            <a:endParaRPr>
              <a:latin typeface="Helvetica Neue"/>
              <a:ea typeface="Helvetica Neue"/>
              <a:cs typeface="Helvetica Neue"/>
              <a:sym typeface="Helvetica Neue"/>
            </a:endParaRPr>
          </a:p>
        </p:txBody>
      </p:sp>
      <p:pic>
        <p:nvPicPr>
          <p:cNvPr id="295" name="Shape 295"/>
          <p:cNvPicPr preferRelativeResize="0"/>
          <p:nvPr/>
        </p:nvPicPr>
        <p:blipFill>
          <a:blip r:embed="rId3">
            <a:alphaModFix/>
          </a:blip>
          <a:stretch>
            <a:fillRect/>
          </a:stretch>
        </p:blipFill>
        <p:spPr>
          <a:xfrm>
            <a:off x="4843525" y="1368963"/>
            <a:ext cx="4300475" cy="2405575"/>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Shape 301"/>
          <p:cNvSpPr txBox="1">
            <a:spLocks noGrp="1"/>
          </p:cNvSpPr>
          <p:nvPr>
            <p:ph type="body" idx="1"/>
          </p:nvPr>
        </p:nvSpPr>
        <p:spPr>
          <a:xfrm>
            <a:off x="457200" y="146825"/>
            <a:ext cx="8229600" cy="3394500"/>
          </a:xfrm>
          <a:prstGeom prst="rect">
            <a:avLst/>
          </a:prstGeom>
        </p:spPr>
        <p:txBody>
          <a:bodyPr spcFirstLastPara="1" wrap="square" lIns="91425" tIns="91425" rIns="91425" bIns="91425" anchor="t" anchorCtr="0">
            <a:noAutofit/>
          </a:bodyPr>
          <a:lstStyle/>
          <a:p>
            <a:pPr marL="0" lvl="0" indent="0" algn="ctr" rtl="0">
              <a:spcBef>
                <a:spcPts val="640"/>
              </a:spcBef>
              <a:spcAft>
                <a:spcPts val="0"/>
              </a:spcAft>
              <a:buNone/>
            </a:pPr>
            <a:r>
              <a:rPr lang="en-US">
                <a:latin typeface="Helvetica Neue"/>
                <a:ea typeface="Helvetica Neue"/>
                <a:cs typeface="Helvetica Neue"/>
                <a:sym typeface="Helvetica Neue"/>
              </a:rPr>
              <a:t>Some ethics starting points...</a:t>
            </a:r>
            <a:endParaRPr>
              <a:latin typeface="Helvetica Neue"/>
              <a:ea typeface="Helvetica Neue"/>
              <a:cs typeface="Helvetica Neue"/>
              <a:sym typeface="Helvetica Neue"/>
            </a:endParaRPr>
          </a:p>
        </p:txBody>
      </p:sp>
      <p:pic>
        <p:nvPicPr>
          <p:cNvPr id="302" name="Shape 302"/>
          <p:cNvPicPr preferRelativeResize="0"/>
          <p:nvPr/>
        </p:nvPicPr>
        <p:blipFill>
          <a:blip r:embed="rId3">
            <a:alphaModFix/>
          </a:blip>
          <a:stretch>
            <a:fillRect/>
          </a:stretch>
        </p:blipFill>
        <p:spPr>
          <a:xfrm>
            <a:off x="1619250" y="1233175"/>
            <a:ext cx="5905500" cy="3333750"/>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Shape 308"/>
          <p:cNvSpPr txBox="1">
            <a:spLocks noGrp="1"/>
          </p:cNvSpPr>
          <p:nvPr>
            <p:ph type="body" idx="1"/>
          </p:nvPr>
        </p:nvSpPr>
        <p:spPr>
          <a:xfrm>
            <a:off x="457200" y="-10"/>
            <a:ext cx="8229600" cy="924000"/>
          </a:xfrm>
          <a:prstGeom prst="rect">
            <a:avLst/>
          </a:prstGeom>
        </p:spPr>
        <p:txBody>
          <a:bodyPr spcFirstLastPara="1" wrap="square" lIns="91425" tIns="91425" rIns="91425" bIns="91425" anchor="ctr" anchorCtr="0">
            <a:noAutofit/>
          </a:bodyPr>
          <a:lstStyle/>
          <a:p>
            <a:pPr marL="0" lvl="0" indent="0" rtl="0">
              <a:spcBef>
                <a:spcPts val="640"/>
              </a:spcBef>
              <a:spcAft>
                <a:spcPts val="0"/>
              </a:spcAft>
              <a:buNone/>
            </a:pPr>
            <a:r>
              <a:rPr lang="en-US">
                <a:latin typeface="Helvetica Neue"/>
                <a:ea typeface="Helvetica Neue"/>
                <a:cs typeface="Helvetica Neue"/>
                <a:sym typeface="Helvetica Neue"/>
              </a:rPr>
              <a:t>DataKind UK volunteer ethics principles </a:t>
            </a:r>
            <a:endParaRPr>
              <a:latin typeface="Helvetica Neue"/>
              <a:ea typeface="Helvetica Neue"/>
              <a:cs typeface="Helvetica Neue"/>
              <a:sym typeface="Helvetica Neue"/>
            </a:endParaRPr>
          </a:p>
        </p:txBody>
      </p:sp>
      <p:sp>
        <p:nvSpPr>
          <p:cNvPr id="309" name="Shape 309"/>
          <p:cNvSpPr txBox="1"/>
          <p:nvPr/>
        </p:nvSpPr>
        <p:spPr>
          <a:xfrm>
            <a:off x="271850" y="4425800"/>
            <a:ext cx="7340100" cy="6417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u="sng">
                <a:solidFill>
                  <a:srgbClr val="39C0BA"/>
                </a:solidFill>
                <a:hlinkClick r:id="rId3"/>
              </a:rPr>
              <a:t>http://www.datakind.org/blog/doing-data-for-good-right</a:t>
            </a:r>
            <a:r>
              <a:rPr lang="en-US">
                <a:solidFill>
                  <a:srgbClr val="39C0BA"/>
                </a:solidFill>
              </a:rPr>
              <a:t> </a:t>
            </a:r>
            <a:endParaRPr>
              <a:solidFill>
                <a:srgbClr val="39C0BA"/>
              </a:solidFill>
            </a:endParaRPr>
          </a:p>
        </p:txBody>
      </p:sp>
      <p:pic>
        <p:nvPicPr>
          <p:cNvPr id="310" name="Shape 310" descr="DSC00670 (1).JPG"/>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1817325" y="764050"/>
            <a:ext cx="4820525" cy="3615401"/>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Shape 316"/>
          <p:cNvSpPr txBox="1">
            <a:spLocks noGrp="1"/>
          </p:cNvSpPr>
          <p:nvPr>
            <p:ph type="body" idx="1"/>
          </p:nvPr>
        </p:nvSpPr>
        <p:spPr>
          <a:xfrm>
            <a:off x="457200" y="-10"/>
            <a:ext cx="8229600" cy="924000"/>
          </a:xfrm>
          <a:prstGeom prst="rect">
            <a:avLst/>
          </a:prstGeom>
        </p:spPr>
        <p:txBody>
          <a:bodyPr spcFirstLastPara="1" wrap="square" lIns="91425" tIns="91425" rIns="91425" bIns="91425" anchor="ctr" anchorCtr="0">
            <a:noAutofit/>
          </a:bodyPr>
          <a:lstStyle/>
          <a:p>
            <a:pPr marL="0" lvl="0" indent="0" rtl="0">
              <a:spcBef>
                <a:spcPts val="640"/>
              </a:spcBef>
              <a:spcAft>
                <a:spcPts val="0"/>
              </a:spcAft>
              <a:buNone/>
            </a:pPr>
            <a:r>
              <a:rPr lang="en-US">
                <a:latin typeface="Helvetica Neue"/>
                <a:ea typeface="Helvetica Neue"/>
                <a:cs typeface="Helvetica Neue"/>
                <a:sym typeface="Helvetica Neue"/>
              </a:rPr>
              <a:t>Data Ethics Canvas</a:t>
            </a:r>
            <a:endParaRPr>
              <a:latin typeface="Helvetica Neue"/>
              <a:ea typeface="Helvetica Neue"/>
              <a:cs typeface="Helvetica Neue"/>
              <a:sym typeface="Helvetica Neue"/>
            </a:endParaRPr>
          </a:p>
        </p:txBody>
      </p:sp>
      <p:sp>
        <p:nvSpPr>
          <p:cNvPr id="317" name="Shape 317"/>
          <p:cNvSpPr txBox="1"/>
          <p:nvPr/>
        </p:nvSpPr>
        <p:spPr>
          <a:xfrm>
            <a:off x="271850" y="4425800"/>
            <a:ext cx="7340100" cy="641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solidFill>
                  <a:srgbClr val="39C0BA"/>
                </a:solidFill>
              </a:rPr>
              <a:t>https://theodi.org/article/data-ethics-canvas/ </a:t>
            </a:r>
            <a:endParaRPr>
              <a:solidFill>
                <a:srgbClr val="39C0BA"/>
              </a:solidFill>
            </a:endParaRPr>
          </a:p>
        </p:txBody>
      </p:sp>
      <p:pic>
        <p:nvPicPr>
          <p:cNvPr id="318" name="Shape 318"/>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2362226" y="985663"/>
            <a:ext cx="4419551" cy="3172174"/>
          </a:xfrm>
          <a:prstGeom prst="rect">
            <a:avLst/>
          </a:prstGeom>
          <a:noFill/>
          <a:ln>
            <a:noFill/>
          </a:ln>
        </p:spPr>
      </p:pic>
      <p:pic>
        <p:nvPicPr>
          <p:cNvPr id="319" name="Shape 319"/>
          <p:cNvPicPr preferRelativeResize="0"/>
          <p:nvPr/>
        </p:nvPicPr>
        <p:blipFill>
          <a:blip r:embed="rId4">
            <a:alphaModFix/>
          </a:blip>
          <a:stretch>
            <a:fillRect/>
          </a:stretch>
        </p:blipFill>
        <p:spPr>
          <a:xfrm>
            <a:off x="4029138" y="860775"/>
            <a:ext cx="4810125" cy="2343150"/>
          </a:xfrm>
          <a:prstGeom prst="rect">
            <a:avLst/>
          </a:prstGeom>
          <a:noFill/>
          <a:ln>
            <a:noFill/>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19"/>
                                        </p:tgtEl>
                                        <p:attrNameLst>
                                          <p:attrName>style.visibility</p:attrName>
                                        </p:attrNameLst>
                                      </p:cBhvr>
                                      <p:to>
                                        <p:strVal val="visible"/>
                                      </p:to>
                                    </p:set>
                                    <p:anim calcmode="lin" valueType="num">
                                      <p:cBhvr additive="base">
                                        <p:cTn id="7" dur="1000"/>
                                        <p:tgtEl>
                                          <p:spTgt spid="319"/>
                                        </p:tgtEl>
                                        <p:attrNameLst>
                                          <p:attrName>ppt_w</p:attrName>
                                        </p:attrNameLst>
                                      </p:cBhvr>
                                      <p:tavLst>
                                        <p:tav tm="0">
                                          <p:val>
                                            <p:strVal val="0"/>
                                          </p:val>
                                        </p:tav>
                                        <p:tav tm="100000">
                                          <p:val>
                                            <p:strVal val="#ppt_w"/>
                                          </p:val>
                                        </p:tav>
                                      </p:tavLst>
                                    </p:anim>
                                    <p:anim calcmode="lin" valueType="num">
                                      <p:cBhvr additive="base">
                                        <p:cTn id="8" dur="1000"/>
                                        <p:tgtEl>
                                          <p:spTgt spid="31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Shape 325"/>
          <p:cNvSpPr txBox="1">
            <a:spLocks noGrp="1"/>
          </p:cNvSpPr>
          <p:nvPr>
            <p:ph type="body" idx="1"/>
          </p:nvPr>
        </p:nvSpPr>
        <p:spPr>
          <a:xfrm>
            <a:off x="457200" y="-10"/>
            <a:ext cx="8229600" cy="924000"/>
          </a:xfrm>
          <a:prstGeom prst="rect">
            <a:avLst/>
          </a:prstGeom>
        </p:spPr>
        <p:txBody>
          <a:bodyPr spcFirstLastPara="1" wrap="square" lIns="91425" tIns="91425" rIns="91425" bIns="91425" anchor="ctr" anchorCtr="0">
            <a:noAutofit/>
          </a:bodyPr>
          <a:lstStyle/>
          <a:p>
            <a:pPr marL="0" lvl="0" indent="0" rtl="0">
              <a:spcBef>
                <a:spcPts val="640"/>
              </a:spcBef>
              <a:spcAft>
                <a:spcPts val="0"/>
              </a:spcAft>
              <a:buNone/>
            </a:pPr>
            <a:r>
              <a:rPr lang="en-US">
                <a:latin typeface="Helvetica Neue"/>
                <a:ea typeface="Helvetica Neue"/>
                <a:cs typeface="Helvetica Neue"/>
                <a:sym typeface="Helvetica Neue"/>
              </a:rPr>
              <a:t>Data Nutrition Labels </a:t>
            </a:r>
            <a:endParaRPr>
              <a:latin typeface="Helvetica Neue"/>
              <a:ea typeface="Helvetica Neue"/>
              <a:cs typeface="Helvetica Neue"/>
              <a:sym typeface="Helvetica Neue"/>
            </a:endParaRPr>
          </a:p>
        </p:txBody>
      </p:sp>
      <p:sp>
        <p:nvSpPr>
          <p:cNvPr id="326" name="Shape 326"/>
          <p:cNvSpPr txBox="1"/>
          <p:nvPr/>
        </p:nvSpPr>
        <p:spPr>
          <a:xfrm>
            <a:off x="271850" y="4343725"/>
            <a:ext cx="7340100" cy="6417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u="sng">
                <a:solidFill>
                  <a:srgbClr val="39C0BA"/>
                </a:solidFill>
                <a:hlinkClick r:id="rId3"/>
              </a:rPr>
              <a:t>http://datanutrition.media.mit.edu/</a:t>
            </a:r>
            <a:r>
              <a:rPr lang="en-US">
                <a:solidFill>
                  <a:srgbClr val="39C0BA"/>
                </a:solidFill>
              </a:rPr>
              <a:t> </a:t>
            </a:r>
            <a:endParaRPr>
              <a:solidFill>
                <a:srgbClr val="39C0BA"/>
              </a:solidFill>
            </a:endParaRPr>
          </a:p>
          <a:p>
            <a:pPr marL="0" lvl="0" indent="0" rtl="0">
              <a:spcBef>
                <a:spcPts val="0"/>
              </a:spcBef>
              <a:spcAft>
                <a:spcPts val="0"/>
              </a:spcAft>
              <a:buNone/>
            </a:pPr>
            <a:r>
              <a:rPr lang="en-US">
                <a:solidFill>
                  <a:schemeClr val="lt1"/>
                </a:solidFill>
              </a:rPr>
              <a:t>Or also Datasheets for Datasets </a:t>
            </a:r>
            <a:r>
              <a:rPr lang="en-US" u="sng">
                <a:solidFill>
                  <a:srgbClr val="39C0BA"/>
                </a:solidFill>
                <a:hlinkClick r:id="rId4"/>
              </a:rPr>
              <a:t>https://arxiv.org/pdf/1803.09010.pdf</a:t>
            </a:r>
            <a:r>
              <a:rPr lang="en-US">
                <a:solidFill>
                  <a:srgbClr val="39C0BA"/>
                </a:solidFill>
              </a:rPr>
              <a:t>  </a:t>
            </a:r>
            <a:endParaRPr>
              <a:solidFill>
                <a:srgbClr val="39C0BA"/>
              </a:solidFill>
            </a:endParaRPr>
          </a:p>
        </p:txBody>
      </p:sp>
      <p:pic>
        <p:nvPicPr>
          <p:cNvPr id="327" name="Shape 327"/>
          <p:cNvPicPr preferRelativeResize="0"/>
          <p:nvPr/>
        </p:nvPicPr>
        <p:blipFill>
          <a:blip r:embed="rId5">
            <a:alphaModFix/>
          </a:blip>
          <a:stretch>
            <a:fillRect/>
          </a:stretch>
        </p:blipFill>
        <p:spPr>
          <a:xfrm>
            <a:off x="2211625" y="1134726"/>
            <a:ext cx="5035351" cy="3080350"/>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535353"/>
        </a:solidFill>
        <a:effectLst/>
      </p:bgPr>
    </p:bg>
    <p:spTree>
      <p:nvGrpSpPr>
        <p:cNvPr id="1" name="Shape 331"/>
        <p:cNvGrpSpPr/>
        <p:nvPr/>
      </p:nvGrpSpPr>
      <p:grpSpPr>
        <a:xfrm>
          <a:off x="0" y="0"/>
          <a:ext cx="0" cy="0"/>
          <a:chOff x="0" y="0"/>
          <a:chExt cx="0" cy="0"/>
        </a:xfrm>
      </p:grpSpPr>
      <p:pic>
        <p:nvPicPr>
          <p:cNvPr id="332" name="Shape 332" descr="ILoveData_transparent_bg.png"/>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3082471" y="4251766"/>
            <a:ext cx="2715768" cy="656082"/>
          </a:xfrm>
          <a:prstGeom prst="rect">
            <a:avLst/>
          </a:prstGeom>
          <a:noFill/>
          <a:ln>
            <a:noFill/>
          </a:ln>
        </p:spPr>
      </p:pic>
      <p:sp>
        <p:nvSpPr>
          <p:cNvPr id="333" name="Shape 333"/>
          <p:cNvSpPr txBox="1"/>
          <p:nvPr/>
        </p:nvSpPr>
        <p:spPr>
          <a:xfrm>
            <a:off x="674200" y="390200"/>
            <a:ext cx="8046900" cy="1038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3600">
              <a:solidFill>
                <a:schemeClr val="lt1"/>
              </a:solidFill>
              <a:latin typeface="Helvetica Neue"/>
              <a:ea typeface="Helvetica Neue"/>
              <a:cs typeface="Helvetica Neue"/>
              <a:sym typeface="Helvetica Neue"/>
            </a:endParaRPr>
          </a:p>
          <a:p>
            <a:pPr marL="0" marR="0" lvl="0" indent="0" algn="ctr" rtl="0">
              <a:spcBef>
                <a:spcPts val="0"/>
              </a:spcBef>
              <a:spcAft>
                <a:spcPts val="0"/>
              </a:spcAft>
              <a:buNone/>
            </a:pPr>
            <a:r>
              <a:rPr lang="en-US" sz="3600">
                <a:solidFill>
                  <a:schemeClr val="lt1"/>
                </a:solidFill>
                <a:latin typeface="Helvetica Neue"/>
                <a:ea typeface="Helvetica Neue"/>
                <a:cs typeface="Helvetica Neue"/>
                <a:sym typeface="Helvetica Neue"/>
              </a:rPr>
              <a:t>Volunteer with DataKind! </a:t>
            </a:r>
            <a:endParaRPr sz="3600">
              <a:solidFill>
                <a:schemeClr val="lt1"/>
              </a:solidFill>
              <a:latin typeface="Helvetica Neue"/>
              <a:ea typeface="Helvetica Neue"/>
              <a:cs typeface="Helvetica Neue"/>
              <a:sym typeface="Helvetica Neue"/>
            </a:endParaRPr>
          </a:p>
          <a:p>
            <a:pPr marL="0" marR="0" lvl="0" indent="0" algn="ctr" rtl="0">
              <a:spcBef>
                <a:spcPts val="0"/>
              </a:spcBef>
              <a:spcAft>
                <a:spcPts val="0"/>
              </a:spcAft>
              <a:buNone/>
            </a:pPr>
            <a:endParaRPr sz="3600">
              <a:solidFill>
                <a:schemeClr val="lt1"/>
              </a:solidFill>
              <a:latin typeface="Helvetica Neue"/>
              <a:ea typeface="Helvetica Neue"/>
              <a:cs typeface="Helvetica Neue"/>
              <a:sym typeface="Helvetica Neue"/>
            </a:endParaRPr>
          </a:p>
          <a:p>
            <a:pPr marL="0" marR="0" lvl="0" indent="0" algn="ctr" rtl="0">
              <a:spcBef>
                <a:spcPts val="0"/>
              </a:spcBef>
              <a:spcAft>
                <a:spcPts val="0"/>
              </a:spcAft>
              <a:buNone/>
            </a:pPr>
            <a:r>
              <a:rPr lang="en-US" sz="3600">
                <a:solidFill>
                  <a:schemeClr val="lt1"/>
                </a:solidFill>
                <a:latin typeface="Helvetica Neue"/>
                <a:ea typeface="Helvetica Neue"/>
                <a:cs typeface="Helvetica Neue"/>
                <a:sym typeface="Helvetica Neue"/>
              </a:rPr>
              <a:t>@DataKindUK</a:t>
            </a:r>
            <a:endParaRPr sz="3600">
              <a:solidFill>
                <a:schemeClr val="lt1"/>
              </a:solidFill>
              <a:latin typeface="Helvetica Neue"/>
              <a:ea typeface="Helvetica Neue"/>
              <a:cs typeface="Helvetica Neue"/>
              <a:sym typeface="Helvetica Neue"/>
            </a:endParaRPr>
          </a:p>
          <a:p>
            <a:pPr marL="0" marR="0" lvl="0" indent="0" algn="ctr" rtl="0">
              <a:spcBef>
                <a:spcPts val="0"/>
              </a:spcBef>
              <a:spcAft>
                <a:spcPts val="0"/>
              </a:spcAft>
              <a:buNone/>
            </a:pPr>
            <a:endParaRPr sz="1200">
              <a:solidFill>
                <a:schemeClr val="lt1"/>
              </a:solidFill>
              <a:latin typeface="Helvetica Neue"/>
              <a:ea typeface="Helvetica Neue"/>
              <a:cs typeface="Helvetica Neue"/>
              <a:sym typeface="Helvetica Neue"/>
            </a:endParaRPr>
          </a:p>
          <a:p>
            <a:pPr marL="0" marR="0" lvl="0" indent="0" algn="ctr" rtl="0">
              <a:spcBef>
                <a:spcPts val="0"/>
              </a:spcBef>
              <a:spcAft>
                <a:spcPts val="0"/>
              </a:spcAft>
              <a:buNone/>
            </a:pPr>
            <a:endParaRPr sz="3600">
              <a:solidFill>
                <a:srgbClr val="39C0BA"/>
              </a:solidFill>
              <a:latin typeface="Helvetica Neue"/>
              <a:ea typeface="Helvetica Neue"/>
              <a:cs typeface="Helvetica Neue"/>
              <a:sym typeface="Helvetica Neue"/>
            </a:endParaRPr>
          </a:p>
          <a:p>
            <a:pPr marL="0" marR="0" lvl="0" indent="0" algn="ctr" rtl="0">
              <a:spcBef>
                <a:spcPts val="0"/>
              </a:spcBef>
              <a:spcAft>
                <a:spcPts val="0"/>
              </a:spcAft>
              <a:buNone/>
            </a:pPr>
            <a:r>
              <a:rPr lang="en-US" sz="3600" u="sng">
                <a:solidFill>
                  <a:srgbClr val="39C0BA"/>
                </a:solidFill>
                <a:latin typeface="Helvetica Neue"/>
                <a:ea typeface="Helvetica Neue"/>
                <a:cs typeface="Helvetica Neue"/>
                <a:sym typeface="Helvetica Neue"/>
                <a:hlinkClick r:id="rId4"/>
              </a:rPr>
              <a:t>http://www.datakind.org.uk/</a:t>
            </a:r>
            <a:r>
              <a:rPr lang="en-US" sz="3600">
                <a:solidFill>
                  <a:schemeClr val="lt1"/>
                </a:solidFill>
                <a:latin typeface="Helvetica Neue"/>
                <a:ea typeface="Helvetica Neue"/>
                <a:cs typeface="Helvetica Neue"/>
                <a:sym typeface="Helvetica Neue"/>
              </a:rPr>
              <a:t> </a:t>
            </a:r>
            <a:endParaRPr sz="3600">
              <a:solidFill>
                <a:schemeClr val="lt1"/>
              </a:solidFill>
              <a:latin typeface="Helvetica Neue"/>
              <a:ea typeface="Helvetica Neue"/>
              <a:cs typeface="Helvetica Neue"/>
              <a:sym typeface="Helvetica Neue"/>
            </a:endParaRP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535353"/>
        </a:solidFill>
        <a:effectLst/>
      </p:bgPr>
    </p:bg>
    <p:spTree>
      <p:nvGrpSpPr>
        <p:cNvPr id="1" name="Shape 337"/>
        <p:cNvGrpSpPr/>
        <p:nvPr/>
      </p:nvGrpSpPr>
      <p:grpSpPr>
        <a:xfrm>
          <a:off x="0" y="0"/>
          <a:ext cx="0" cy="0"/>
          <a:chOff x="0" y="0"/>
          <a:chExt cx="0" cy="0"/>
        </a:xfrm>
      </p:grpSpPr>
      <p:pic>
        <p:nvPicPr>
          <p:cNvPr id="338" name="Shape 338" descr="ILoveData_transparent_bg.png"/>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3214109" y="4242316"/>
            <a:ext cx="2715768" cy="656082"/>
          </a:xfrm>
          <a:prstGeom prst="rect">
            <a:avLst/>
          </a:prstGeom>
          <a:noFill/>
          <a:ln>
            <a:noFill/>
          </a:ln>
        </p:spPr>
      </p:pic>
      <p:sp>
        <p:nvSpPr>
          <p:cNvPr id="339" name="Shape 339"/>
          <p:cNvSpPr txBox="1"/>
          <p:nvPr/>
        </p:nvSpPr>
        <p:spPr>
          <a:xfrm>
            <a:off x="674200" y="390200"/>
            <a:ext cx="8046900" cy="1038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3600">
              <a:solidFill>
                <a:schemeClr val="lt1"/>
              </a:solidFill>
              <a:latin typeface="Helvetica Neue"/>
              <a:ea typeface="Helvetica Neue"/>
              <a:cs typeface="Helvetica Neue"/>
              <a:sym typeface="Helvetica Neue"/>
            </a:endParaRPr>
          </a:p>
          <a:p>
            <a:pPr marL="0" marR="0" lvl="0" indent="0" algn="ctr" rtl="0">
              <a:spcBef>
                <a:spcPts val="0"/>
              </a:spcBef>
              <a:spcAft>
                <a:spcPts val="0"/>
              </a:spcAft>
              <a:buNone/>
            </a:pPr>
            <a:r>
              <a:rPr lang="en-US" sz="3600">
                <a:solidFill>
                  <a:schemeClr val="lt1"/>
                </a:solidFill>
                <a:latin typeface="Helvetica Neue"/>
                <a:ea typeface="Helvetica Neue"/>
                <a:cs typeface="Helvetica Neue"/>
                <a:sym typeface="Helvetica Neue"/>
              </a:rPr>
              <a:t>Questions?</a:t>
            </a:r>
            <a:endParaRPr sz="3600">
              <a:solidFill>
                <a:schemeClr val="lt1"/>
              </a:solidFill>
              <a:latin typeface="Helvetica Neue"/>
              <a:ea typeface="Helvetica Neue"/>
              <a:cs typeface="Helvetica Neue"/>
              <a:sym typeface="Helvetica Neue"/>
            </a:endParaRPr>
          </a:p>
          <a:p>
            <a:pPr marL="0" marR="0" lvl="0" indent="0" algn="ctr" rtl="0">
              <a:spcBef>
                <a:spcPts val="0"/>
              </a:spcBef>
              <a:spcAft>
                <a:spcPts val="0"/>
              </a:spcAft>
              <a:buNone/>
            </a:pPr>
            <a:endParaRPr sz="3600">
              <a:solidFill>
                <a:schemeClr val="lt1"/>
              </a:solidFill>
              <a:latin typeface="Helvetica Neue"/>
              <a:ea typeface="Helvetica Neue"/>
              <a:cs typeface="Helvetica Neue"/>
              <a:sym typeface="Helvetica Neue"/>
            </a:endParaRPr>
          </a:p>
          <a:p>
            <a:pPr marL="0" marR="0" lvl="0" indent="0" algn="ctr" rtl="0">
              <a:spcBef>
                <a:spcPts val="0"/>
              </a:spcBef>
              <a:spcAft>
                <a:spcPts val="0"/>
              </a:spcAft>
              <a:buNone/>
            </a:pPr>
            <a:r>
              <a:rPr lang="en-US" sz="3600">
                <a:solidFill>
                  <a:schemeClr val="lt1"/>
                </a:solidFill>
                <a:latin typeface="Helvetica Neue"/>
                <a:ea typeface="Helvetica Neue"/>
                <a:cs typeface="Helvetica Neue"/>
                <a:sym typeface="Helvetica Neue"/>
              </a:rPr>
              <a:t>Examples?</a:t>
            </a:r>
            <a:endParaRPr sz="3600">
              <a:solidFill>
                <a:schemeClr val="lt1"/>
              </a:solidFill>
              <a:latin typeface="Helvetica Neue"/>
              <a:ea typeface="Helvetica Neue"/>
              <a:cs typeface="Helvetica Neue"/>
              <a:sym typeface="Helvetica Neue"/>
            </a:endParaRPr>
          </a:p>
          <a:p>
            <a:pPr marL="0" marR="0" lvl="0" indent="0" algn="ctr" rtl="0">
              <a:spcBef>
                <a:spcPts val="0"/>
              </a:spcBef>
              <a:spcAft>
                <a:spcPts val="0"/>
              </a:spcAft>
              <a:buNone/>
            </a:pPr>
            <a:endParaRPr sz="3600">
              <a:solidFill>
                <a:schemeClr val="lt1"/>
              </a:solidFill>
              <a:latin typeface="Helvetica Neue"/>
              <a:ea typeface="Helvetica Neue"/>
              <a:cs typeface="Helvetica Neue"/>
              <a:sym typeface="Helvetica Neue"/>
            </a:endParaRPr>
          </a:p>
          <a:p>
            <a:pPr marL="0" marR="0" lvl="0" indent="0" algn="ctr" rtl="0">
              <a:spcBef>
                <a:spcPts val="0"/>
              </a:spcBef>
              <a:spcAft>
                <a:spcPts val="0"/>
              </a:spcAft>
              <a:buNone/>
            </a:pPr>
            <a:r>
              <a:rPr lang="en-US" sz="3600">
                <a:solidFill>
                  <a:schemeClr val="lt1"/>
                </a:solidFill>
                <a:latin typeface="Helvetica Neue"/>
                <a:ea typeface="Helvetica Neue"/>
                <a:cs typeface="Helvetica Neue"/>
                <a:sym typeface="Helvetica Neue"/>
              </a:rPr>
              <a:t>Ethical quandaries?</a:t>
            </a:r>
            <a:endParaRPr sz="3600">
              <a:solidFill>
                <a:schemeClr val="lt1"/>
              </a:solidFill>
              <a:latin typeface="Helvetica Neue"/>
              <a:ea typeface="Helvetica Neue"/>
              <a:cs typeface="Helvetica Neue"/>
              <a:sym typeface="Helvetica Neue"/>
            </a:endParaRP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152" name="Shape 152"/>
          <p:cNvPicPr preferRelativeResize="0"/>
          <p:nvPr/>
        </p:nvPicPr>
        <p:blipFill>
          <a:blip r:embed="rId3">
            <a:alphaModFix/>
          </a:blip>
          <a:stretch>
            <a:fillRect/>
          </a:stretch>
        </p:blipFill>
        <p:spPr>
          <a:xfrm>
            <a:off x="2381038" y="274575"/>
            <a:ext cx="4381931" cy="4594331"/>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158" name="Shape 158"/>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2430625" y="114300"/>
            <a:ext cx="4282759" cy="4914901"/>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Shape 164"/>
          <p:cNvPicPr preferRelativeResize="0"/>
          <p:nvPr/>
        </p:nvPicPr>
        <p:blipFill>
          <a:blip r:embed="rId3">
            <a:alphaModFix/>
          </a:blip>
          <a:stretch>
            <a:fillRect/>
          </a:stretch>
        </p:blipFill>
        <p:spPr>
          <a:xfrm>
            <a:off x="607263" y="84553"/>
            <a:ext cx="5947105" cy="4974394"/>
          </a:xfrm>
          <a:prstGeom prst="rect">
            <a:avLst/>
          </a:prstGeom>
          <a:noFill/>
          <a:ln>
            <a:noFill/>
          </a:ln>
        </p:spPr>
      </p:pic>
      <p:pic>
        <p:nvPicPr>
          <p:cNvPr id="165" name="Shape 165"/>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6213025" y="594825"/>
            <a:ext cx="2133900" cy="2358113"/>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1" name="Shape 171"/>
          <p:cNvPicPr preferRelativeResize="0"/>
          <p:nvPr/>
        </p:nvPicPr>
        <p:blipFill>
          <a:blip r:embed="rId3">
            <a:alphaModFix/>
          </a:blip>
          <a:stretch>
            <a:fillRect/>
          </a:stretch>
        </p:blipFill>
        <p:spPr>
          <a:xfrm>
            <a:off x="2520388" y="114300"/>
            <a:ext cx="4103215" cy="4914901"/>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7" name="Shape 177"/>
          <p:cNvPicPr preferRelativeResize="0"/>
          <p:nvPr/>
        </p:nvPicPr>
        <p:blipFill>
          <a:blip r:embed="rId3">
            <a:alphaModFix/>
          </a:blip>
          <a:stretch>
            <a:fillRect/>
          </a:stretch>
        </p:blipFill>
        <p:spPr>
          <a:xfrm>
            <a:off x="1364450" y="132159"/>
            <a:ext cx="6415088" cy="4879181"/>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Shape 183"/>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2644912" y="152400"/>
            <a:ext cx="3854175" cy="4838701"/>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35353"/>
        </a:solidFill>
        <a:effectLst/>
      </p:bgPr>
    </p:bg>
    <p:spTree>
      <p:nvGrpSpPr>
        <p:cNvPr id="1" name="Shape 187"/>
        <p:cNvGrpSpPr/>
        <p:nvPr/>
      </p:nvGrpSpPr>
      <p:grpSpPr>
        <a:xfrm>
          <a:off x="0" y="0"/>
          <a:ext cx="0" cy="0"/>
          <a:chOff x="0" y="0"/>
          <a:chExt cx="0" cy="0"/>
        </a:xfrm>
      </p:grpSpPr>
      <p:pic>
        <p:nvPicPr>
          <p:cNvPr id="188" name="Shape 188" descr="21954720511_e5f626034e_k.jpg"/>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0" y="-22887"/>
            <a:ext cx="9144003" cy="5189274"/>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 Black ">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leanor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905</Words>
  <Application>Microsoft Macintosh PowerPoint</Application>
  <PresentationFormat>On-screen Show (16:9)</PresentationFormat>
  <Paragraphs>112</Paragraphs>
  <Slides>29</Slides>
  <Notes>29</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29</vt:i4>
      </vt:variant>
    </vt:vector>
  </HeadingPairs>
  <TitlesOfParts>
    <vt:vector size="35" baseType="lpstr">
      <vt:lpstr>Playfair Display</vt:lpstr>
      <vt:lpstr>Quicksand</vt:lpstr>
      <vt:lpstr>Helvetica Neue</vt:lpstr>
      <vt:lpstr>Helvetica Neue Light</vt:lpstr>
      <vt:lpstr> Black </vt:lpstr>
      <vt:lpstr>Eleanor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cp:lastModifiedBy>Jason Perdue</cp:lastModifiedBy>
  <cp:revision>2</cp:revision>
  <dcterms:created xsi:type="dcterms:W3CDTF">2018-05-24T15:46:24Z</dcterms:created>
  <dcterms:modified xsi:type="dcterms:W3CDTF">2018-05-30T00:43:11Z</dcterms:modified>
</cp:coreProperties>
</file>